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6" r:id="rId9"/>
    <p:sldId id="269" r:id="rId10"/>
    <p:sldId id="270" r:id="rId11"/>
    <p:sldId id="272" r:id="rId12"/>
    <p:sldId id="273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2EA9-1685-45D4-83B2-992E5B1681F6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3FAF-005E-4F4D-B83B-D3D1289CE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954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2EA9-1685-45D4-83B2-992E5B1681F6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3FAF-005E-4F4D-B83B-D3D1289CE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321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2EA9-1685-45D4-83B2-992E5B1681F6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3FAF-005E-4F4D-B83B-D3D1289CE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215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2EA9-1685-45D4-83B2-992E5B1681F6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3FAF-005E-4F4D-B83B-D3D1289CE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015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2EA9-1685-45D4-83B2-992E5B1681F6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3FAF-005E-4F4D-B83B-D3D1289CE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140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2EA9-1685-45D4-83B2-992E5B1681F6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3FAF-005E-4F4D-B83B-D3D1289CE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0989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2EA9-1685-45D4-83B2-992E5B1681F6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3FAF-005E-4F4D-B83B-D3D1289CE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285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2EA9-1685-45D4-83B2-992E5B1681F6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3FAF-005E-4F4D-B83B-D3D1289CE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57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2EA9-1685-45D4-83B2-992E5B1681F6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3FAF-005E-4F4D-B83B-D3D1289CE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668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2EA9-1685-45D4-83B2-992E5B1681F6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3FAF-005E-4F4D-B83B-D3D1289CE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605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C2EA9-1685-45D4-83B2-992E5B1681F6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B3FAF-005E-4F4D-B83B-D3D1289CE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575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C2EA9-1685-45D4-83B2-992E5B1681F6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B3FAF-005E-4F4D-B83B-D3D1289CE4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141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kartinkin.net/uploads/posts/2020-07/1595711906_4-p-fon-velikaya-otechestvennaya-voina-dlya-pr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32747" y="105557"/>
            <a:ext cx="8284564" cy="290746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>Великой Победе посвящается</a:t>
            </a:r>
            <a:b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«Поклонимся великим тем годам…»</a:t>
            </a:r>
            <a:b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Познавательно-творческий проект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635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kartinkin.net/uploads/posts/2020-07/1595711906_4-p-fon-velikaya-otechestvennaya-voina-dlya-pr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5381" y="433363"/>
            <a:ext cx="4024952" cy="93564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Закладка Аллеи ветеранов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788" y="4602895"/>
            <a:ext cx="2824392" cy="188292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279909">
            <a:off x="695876" y="1519195"/>
            <a:ext cx="1649825" cy="247473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4080">
            <a:off x="3217349" y="1533064"/>
            <a:ext cx="1631335" cy="2447002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7574507" y="365126"/>
            <a:ext cx="3779292" cy="9485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районной эстафете «Салют Победе!»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321" y="3778868"/>
            <a:ext cx="1664916" cy="2388002"/>
          </a:xfrm>
          <a:prstGeom prst="rect">
            <a:avLst/>
          </a:prstGeom>
        </p:spPr>
      </p:pic>
      <p:pic>
        <p:nvPicPr>
          <p:cNvPr id="10" name="Picture 3" descr="C:\Documents and Settings\User\Мои документы\Мои рисунки\План ФХД 46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64932" y="1625982"/>
            <a:ext cx="2760823" cy="1840549"/>
          </a:xfrm>
          <a:prstGeom prst="rect">
            <a:avLst/>
          </a:prstGeom>
          <a:noFill/>
        </p:spPr>
      </p:pic>
      <p:pic>
        <p:nvPicPr>
          <p:cNvPr id="13" name="Picture 2" descr="C:\Documents and Settings\User\Рабочий стол\DSC_033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144000" y="1625982"/>
            <a:ext cx="2743346" cy="18288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624009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kartinkin.net/uploads/posts/2020-07/1595711906_4-p-fon-velikaya-otechestvennaya-voina-dlya-pr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4890"/>
            <a:ext cx="12192000" cy="7042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24402" y="315291"/>
            <a:ext cx="8159839" cy="83261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Праздник «С Родиной в сердце»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6585" y="3983433"/>
            <a:ext cx="2285126" cy="1523417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355" y="1599569"/>
            <a:ext cx="2498036" cy="16653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784" y="1599569"/>
            <a:ext cx="2466813" cy="16445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2985" y="3695779"/>
            <a:ext cx="2356811" cy="15712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805" y="1509981"/>
            <a:ext cx="2383709" cy="1589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579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0-07/1595711906_4-p-fon-velikaya-otechestvennaya-voina-dlya-pr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07720"/>
            <a:ext cx="12192000" cy="7042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8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084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0-07/1595711906_4-p-fon-velikaya-otechestvennaya-voina-dlya-pr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61387" y="592429"/>
            <a:ext cx="8577328" cy="1793719"/>
          </a:xfrm>
        </p:spPr>
        <p:txBody>
          <a:bodyPr>
            <a:noAutofit/>
          </a:bodyPr>
          <a:lstStyle/>
          <a:p>
            <a:r>
              <a:rPr lang="ru-RU" sz="24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познавательно-творческий. 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выполнения: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долгосрочный 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воспитатели, дети 5-7 лет, родители.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92480" y="2743200"/>
            <a:ext cx="7915141" cy="28928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altLang="ru-RU" i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</a:t>
            </a:r>
          </a:p>
          <a:p>
            <a:pPr marL="0" indent="0" algn="just">
              <a:buNone/>
            </a:pPr>
            <a:r>
              <a:rPr lang="ru-RU" alt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alt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начиная с дошкольного возраста, страдают дефицитом знаний о родном крае, стране, особенностях русских традиций, мало знают о подвиге русского народа в борьбе с фашизмом в годы Великой Отечественной войны. Недостаточно сформирована система  работы с родителями по проблеме нравственного и героико-патриотического воспитания в семье</a:t>
            </a:r>
            <a:endParaRPr lang="ru-RU" altLang="ru-RU" sz="2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7479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0-07/1595711906_4-p-fon-velikaya-otechestvennaya-voina-dlya-pr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5615" y="365125"/>
            <a:ext cx="7721958" cy="67806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4107" y="1043189"/>
            <a:ext cx="9537878" cy="5207485"/>
          </a:xfrm>
        </p:spPr>
        <p:txBody>
          <a:bodyPr>
            <a:no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Великая Отечественная война – серьезное испытание для нашей страны, важное крупное событие ХХ века. Около 27 млн. солдат и мирных жителей потеряла в этом кровопролитном бою наша страна. Фашистами были полностью уничтожены сотни советских городов, сел, поселков, деревень, промышленных предприятий, железнодорожных путей, разграблено и разорено сельское хозяйство. Несмотря на это множество подвигов, было совершено обыкновенными русскими солдатами, которые, несмотря на тяжелые испытания, смогли противостоять врагу и победить.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Патриотическое воспитание – одно из важнейших направлений в работе с дошкольниками на сегодняшний день. Во все времена любовь к Родине, патриотизм в нашей стране были чертой национального характера. К сожалению, в последнее время в обществе утрачены традиции патриотического сознания, поэтому актуальность проблемы на сегодняшний день очевидна.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дни подготовки к празднованию Дня Победы есть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рассказать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о Великой Отечественной войне,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восполнить их дефицит информации о событиях давно минувших дней, привить любовь к Родине. Гордость за своих соотечественников, отдавших жизни на поле брани ради мира на Земле.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71645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kartinkin.net/uploads/posts/2020-07/1595711906_4-p-fon-velikaya-otechestvennaya-voina-dlya-pr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5066" y="675033"/>
            <a:ext cx="8082566" cy="1449980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формирование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 патриотизма у детей старшего дошкольного возраста через ознакомление с событиями Великой Отечественной войны и активное участие педагогов и родителей в праздничных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мероприятиях, чествовании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героев Победы.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55323" y="2528227"/>
            <a:ext cx="8816662" cy="397467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обогащать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систематизировать представления детей о Великой Отечественной войне, о подвигах русского народа.</a:t>
            </a: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дошкольников чувство уважения к российскому воину, его силе и смелости, патриотические чувства;</a:t>
            </a: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к старшему поколению;</a:t>
            </a: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 дошкольников, эрудицию, интеллект.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26582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kartinkin.net/uploads/posts/2020-07/1595711906_4-p-fon-velikaya-otechestvennaya-voina-dlya-pr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1446" y="365125"/>
            <a:ext cx="3916906" cy="75533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для педагогов: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3059" y="1254873"/>
            <a:ext cx="6159754" cy="5280338"/>
          </a:xfrm>
        </p:spPr>
        <p:txBody>
          <a:bodyPr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Изучать историю родной страны.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Приобщать детей к культурно-историческому наследию родной страны.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их с военно-историческими событиями Великой Отечественной войны.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Создавать условия для развития проектной деятельности. Стимулировать поиск детьми необходимой для решения задач проекта информации.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Помогать каждому ребенку реализовывать свои индивидуальные интересы в познании истории.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отражать полученные впечатления в речевой и художественно-продуктивной деятельности.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 родителей на организацию совместных прогулок по посёлку и за его пределами с целью знакомства с объектами природы, культурного мира родного края, обращая внимание на их красоту и уникальность.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Ориентировать родителей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приобщение ребенка к культуре и истории страны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ru-RU" sz="18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874758" y="230714"/>
            <a:ext cx="3588223" cy="8897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8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для родителей: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105872" y="1620909"/>
            <a:ext cx="4707340" cy="27327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Включаться в совместные с ребенком проекты по изучению родной страны.</a:t>
            </a:r>
          </a:p>
          <a:p>
            <a:pPr algn="just"/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Сотрудничать с педагогами в решении задач нравственно-патриотического воспитания, понимая необходимость данного взаимодействия.</a:t>
            </a:r>
          </a:p>
          <a:p>
            <a:pPr algn="just"/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Изучать историю и культуру родной страны.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164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kartinkin.net/uploads/posts/2020-07/1595711906_4-p-fon-velikaya-otechestvennaya-voina-dlya-pr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67010" y="315004"/>
            <a:ext cx="8353023" cy="311399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i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 результат: </a:t>
            </a:r>
          </a:p>
          <a:p>
            <a:pPr marL="0" indent="0" algn="just">
              <a:buNone/>
            </a:pPr>
            <a:r>
              <a:rPr lang="ru-RU" dirty="0" smtClean="0"/>
              <a:t>•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понимание важности праздника – Дня Победы в жизни российского человека;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•вовлечение родителей в педагогический процесс ДОУ, укрепление заинтересованности родителей в сотрудничестве с ДОУ;</a:t>
            </a: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•воспитание гражданско-патриотических чувств у детей-дошкольников, воспитание чувств гордости за подвиг своего народа в Великой Отечественной войне, уважение к ветеранам.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616658" y="3237547"/>
            <a:ext cx="3562065" cy="1012914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проведения проекта: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 этап: подготовительный: 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97530" y="4219345"/>
            <a:ext cx="8659231" cy="243612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2000" dirty="0" smtClean="0"/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плана деятельности 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сотрудничество с родителями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литературных произведений о войне 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музыкальных произведений на военную тему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цикла бесед о ВОВ 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презентаций на тему: «Великая Отечественная война 1941-1945г.г.», 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394378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kartinkin.net/uploads/posts/2020-07/1595711906_4-p-fon-velikaya-otechestvennaya-voina-dlya-pr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71949" y="370506"/>
            <a:ext cx="5015456" cy="1089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ru-RU" sz="2000" dirty="0" smtClean="0"/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этап – основной, организационно-практический Работа с родителями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36477" y="1377319"/>
            <a:ext cx="6192239" cy="556367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в родительском уголке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Индивидуальные и групповые консультации по организации фотоальбома  «Мой прадед – участник войны», «Боевые награды моего прадеда»,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 «Мы помним, мы гордимся»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Подготовка презентации «Нам дороги эти позабыть нельзя»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детьми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Чтение и обсуждение произведений о войне; разучивание стихов, песен о войне, оформление тематических уголков в группах;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Тематические занятия с презентациями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Рассматривание иллюстраций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Изготовление рисунков на тему «Мы помним, мы гордимся»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Индивидуальные беседы о войне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Закладка Аллеи ветеранов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пригласительных на праздник.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Изготовление подарков приглашенным ветеранам 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Праздник «С Родиной в сердце»</a:t>
            </a:r>
          </a:p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митингах, возложении цветов 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6892118" y="240668"/>
            <a:ext cx="4802875" cy="73134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этап – заключительный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бъект 2"/>
          <p:cNvSpPr>
            <a:spLocks noGrp="1"/>
          </p:cNvSpPr>
          <p:nvPr>
            <p:ph idx="1"/>
          </p:nvPr>
        </p:nvSpPr>
        <p:spPr>
          <a:xfrm>
            <a:off x="7028597" y="1134003"/>
            <a:ext cx="5062180" cy="4270510"/>
          </a:xfrm>
        </p:spPr>
        <p:txBody>
          <a:bodyPr>
            <a:normAutofit/>
          </a:bodyPr>
          <a:lstStyle/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ыставка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рисунков «Славный День Победы»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раздник «С Родиной в сердце»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оздание мини-музея «Этих дней не смолкнет слава»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резентация альбома «Мой прадед – участник Великой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течественной войны»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частие в митингах, гала-концерте в Доме молодёжи; 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возложение цветов к Обелиску.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683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https://kartinkin.net/uploads/posts/2020-07/1595711906_4-p-fon-velikaya-otechestvennaya-voina-dlya-pr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845" y="1871454"/>
            <a:ext cx="5219636" cy="841749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 о ВОВ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F:\DSC_330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3" y="166056"/>
            <a:ext cx="2306472" cy="153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Сладковский район Книги про войну для дошкольников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113" y="133107"/>
            <a:ext cx="1951577" cy="1463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Сладковский район Книги про войну для дошкольников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0687" y="4911795"/>
            <a:ext cx="1878198" cy="1408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Патриотическое воспитание детей дошкольного возраста. . Ознакомление с событиями Великой Отечественной войны 1941-1945 годов Отд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66900">
            <a:off x="469688" y="2817656"/>
            <a:ext cx="1500798" cy="2088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Подвиг солдата - Анатолий Митяев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4039">
            <a:off x="3655473" y="2985012"/>
            <a:ext cx="1315342" cy="1683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F:\DSC_330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83997" y="1079309"/>
            <a:ext cx="2055010" cy="1370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F:\DSC_3295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0101" y="1042182"/>
            <a:ext cx="2253514" cy="1502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Заголовок 1"/>
          <p:cNvSpPr txBox="1">
            <a:spLocks/>
          </p:cNvSpPr>
          <p:nvPr/>
        </p:nvSpPr>
        <p:spPr>
          <a:xfrm>
            <a:off x="6406392" y="133106"/>
            <a:ext cx="5203651" cy="6943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Уголки «День Победы»</a:t>
            </a:r>
          </a:p>
          <a:p>
            <a:r>
              <a:rPr lang="ru-RU" sz="20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рисунков    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6513213" y="2292328"/>
            <a:ext cx="4106838" cy="11288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Мини-музей «Этих дней не смолкнет слава»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Picture 2" descr="F:\DSC_3296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7719" y="3499271"/>
            <a:ext cx="2118787" cy="1412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F:\DSC_3297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1421" y="3465860"/>
            <a:ext cx="2288622" cy="1496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F:\DSC_329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813350" y="5071771"/>
            <a:ext cx="1791225" cy="119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745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https://kartinkin.net/uploads/posts/2020-07/1595711906_4-p-fon-velikaya-otechestvennaya-voina-dlya-pr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4275" y="229848"/>
            <a:ext cx="3589361" cy="1066689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Альбом «Мой прадед – участник ВОВ»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646" y="1296537"/>
            <a:ext cx="2001673" cy="15012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1261" y="1296537"/>
            <a:ext cx="2039509" cy="1529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755" y="4832468"/>
            <a:ext cx="1969002" cy="14767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400" y="2956259"/>
            <a:ext cx="1972350" cy="147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 descr="F:\DSC_330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713" y="2944817"/>
            <a:ext cx="2236057" cy="1490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7672317" y="354953"/>
            <a:ext cx="3589361" cy="10666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Фотовыставка «Награды моего прадеда»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Объект 3" descr="C:\Documents and Settings\User\Рабочий стол\DSC_2287.jpg"/>
          <p:cNvPicPr>
            <a:picLocks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400000">
            <a:off x="7343283" y="1856885"/>
            <a:ext cx="1758985" cy="1514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User\Рабочий стол\DSC_2278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30854" y="1685898"/>
            <a:ext cx="1622946" cy="1807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У нас праздник!!!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1863" y="4135536"/>
            <a:ext cx="1824141" cy="1722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367289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</TotalTime>
  <Words>791</Words>
  <Application>Microsoft Office PowerPoint</Application>
  <PresentationFormat>Широкоэкранный</PresentationFormat>
  <Paragraphs>71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Monotype Corsiva</vt:lpstr>
      <vt:lpstr>Times New Roman</vt:lpstr>
      <vt:lpstr>Тема Office</vt:lpstr>
      <vt:lpstr>Великой Победе посвящается  «Поклонимся великим тем годам…» Познавательно-творческий проект</vt:lpstr>
      <vt:lpstr>Тип проекта: познавательно-творческий.  Период выполнения: долгосрочный  Участники проекта: воспитатели, дети 5-7 лет, родители. </vt:lpstr>
      <vt:lpstr>Актуальность:</vt:lpstr>
      <vt:lpstr>Цель: формирование чувства патриотизма у детей старшего дошкольного возраста через ознакомление с событиями Великой Отечественной войны и активное участие педагогов и родителей в праздничных мероприятиях, чествовании героев Победы.</vt:lpstr>
      <vt:lpstr>Задачи для педагогов:</vt:lpstr>
      <vt:lpstr>Этапы проведения проекта:  1 этап: подготовительный:  </vt:lpstr>
      <vt:lpstr>3 этап – заключительный </vt:lpstr>
      <vt:lpstr>Литература о ВОВ    </vt:lpstr>
      <vt:lpstr>Альбом «Мой прадед – участник ВОВ»</vt:lpstr>
      <vt:lpstr>Закладка Аллеи ветеранов</vt:lpstr>
      <vt:lpstr>Праздник «С Родиной в сердце»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«Поклонимся великим тем годам…» Познавательный проект</dc:title>
  <dc:creator>Windows User</dc:creator>
  <cp:lastModifiedBy>admin</cp:lastModifiedBy>
  <cp:revision>47</cp:revision>
  <cp:lastPrinted>2023-05-27T19:33:20Z</cp:lastPrinted>
  <dcterms:created xsi:type="dcterms:W3CDTF">2015-06-01T18:47:52Z</dcterms:created>
  <dcterms:modified xsi:type="dcterms:W3CDTF">2023-05-27T20:13:59Z</dcterms:modified>
</cp:coreProperties>
</file>