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55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2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48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72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251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80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7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4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76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419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807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D21CD04-681C-4F04-8019-602361463EE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AD131A-FB42-4C79-B131-DDC0DFB9AC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3150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92784-A777-408F-BFAC-92DE8A4D3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3028" y="2526692"/>
            <a:ext cx="9303657" cy="2590800"/>
          </a:xfrm>
        </p:spPr>
        <p:txBody>
          <a:bodyPr/>
          <a:lstStyle/>
          <a:p>
            <a:r>
              <a:rPr lang="ru-RU" sz="9600" b="1" dirty="0"/>
              <a:t>Художник </a:t>
            </a:r>
            <a:br>
              <a:rPr lang="ru-RU" sz="9600" b="1" dirty="0"/>
            </a:br>
            <a:r>
              <a:rPr lang="ru-RU" sz="9600" b="1" dirty="0"/>
              <a:t>в театре кукол</a:t>
            </a:r>
          </a:p>
        </p:txBody>
      </p:sp>
    </p:spTree>
    <p:extLst>
      <p:ext uri="{BB962C8B-B14F-4D97-AF65-F5344CB8AC3E}">
        <p14:creationId xmlns:p14="http://schemas.microsoft.com/office/powerpoint/2010/main" val="2630600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0DA8D6-4C95-42AA-8577-5B06E7500491}"/>
              </a:ext>
            </a:extLst>
          </p:cNvPr>
          <p:cNvSpPr txBox="1"/>
          <p:nvPr/>
        </p:nvSpPr>
        <p:spPr>
          <a:xfrm>
            <a:off x="4506686" y="426695"/>
            <a:ext cx="317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Ростовая кукла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6080DF-9963-478A-AE74-B8088D6C71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436" y="1120553"/>
            <a:ext cx="4093936" cy="52729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211056-E7F0-4E2B-8482-5E5C3CAAC5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714" y="1120552"/>
            <a:ext cx="3831771" cy="532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7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AC3D8D-D54D-4775-A885-3E611FE59970}"/>
              </a:ext>
            </a:extLst>
          </p:cNvPr>
          <p:cNvSpPr txBox="1"/>
          <p:nvPr/>
        </p:nvSpPr>
        <p:spPr>
          <a:xfrm>
            <a:off x="4194628" y="449943"/>
            <a:ext cx="380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Тростевые куклы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6E5120-1A89-4AFC-ACEF-0B34736CDC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971" y="1052226"/>
            <a:ext cx="3541486" cy="531222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E44DA3-6A2A-4CA4-A434-58276B0DCFB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21" y="1034718"/>
            <a:ext cx="4081236" cy="544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4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19EB81-5E55-4F13-8621-E101724E39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630" y="936172"/>
            <a:ext cx="7519425" cy="53993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1FE1AD-D594-46A0-9917-A3A4166ECB15}"/>
              </a:ext>
            </a:extLst>
          </p:cNvPr>
          <p:cNvSpPr txBox="1"/>
          <p:nvPr/>
        </p:nvSpPr>
        <p:spPr>
          <a:xfrm>
            <a:off x="4412342" y="351397"/>
            <a:ext cx="3367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Теневые куклы</a:t>
            </a:r>
          </a:p>
        </p:txBody>
      </p:sp>
    </p:spTree>
    <p:extLst>
      <p:ext uri="{BB962C8B-B14F-4D97-AF65-F5344CB8AC3E}">
        <p14:creationId xmlns:p14="http://schemas.microsoft.com/office/powerpoint/2010/main" val="43968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1B8FA8-E155-4826-8956-AFACDA3D8A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087" y="1003139"/>
            <a:ext cx="7225825" cy="54049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A5AB77-2CB8-4052-9F0F-596CB07CFF27}"/>
              </a:ext>
            </a:extLst>
          </p:cNvPr>
          <p:cNvSpPr txBox="1"/>
          <p:nvPr/>
        </p:nvSpPr>
        <p:spPr>
          <a:xfrm>
            <a:off x="4397828" y="418364"/>
            <a:ext cx="42526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Перчаточные куклы</a:t>
            </a:r>
          </a:p>
        </p:txBody>
      </p:sp>
    </p:spTree>
    <p:extLst>
      <p:ext uri="{BB962C8B-B14F-4D97-AF65-F5344CB8AC3E}">
        <p14:creationId xmlns:p14="http://schemas.microsoft.com/office/powerpoint/2010/main" val="856098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5BFC32-DE0A-40FF-ABB1-DAE1B49C14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760" y="1146628"/>
            <a:ext cx="7972479" cy="52033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259317-F934-4F8C-B644-9F9A503C9DEE}"/>
              </a:ext>
            </a:extLst>
          </p:cNvPr>
          <p:cNvSpPr txBox="1"/>
          <p:nvPr/>
        </p:nvSpPr>
        <p:spPr>
          <a:xfrm>
            <a:off x="4325256" y="508001"/>
            <a:ext cx="4426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куклы</a:t>
            </a:r>
          </a:p>
        </p:txBody>
      </p:sp>
    </p:spTree>
    <p:extLst>
      <p:ext uri="{BB962C8B-B14F-4D97-AF65-F5344CB8AC3E}">
        <p14:creationId xmlns:p14="http://schemas.microsoft.com/office/powerpoint/2010/main" val="4209858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A5E77E-D3A5-4C77-A899-4760E318F685}"/>
              </a:ext>
            </a:extLst>
          </p:cNvPr>
          <p:cNvSpPr txBox="1"/>
          <p:nvPr/>
        </p:nvSpPr>
        <p:spPr>
          <a:xfrm>
            <a:off x="1233714" y="794802"/>
            <a:ext cx="972457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 ответить на вопросы: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Какие виды театральных кукол и жанров вы знаете?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Почему роль художника в театре кукол столь значительна?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эскиз театральной куклы (перчаточная или марионетка)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должен быть выполнен в альбоме.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на выбор: карандаши/фломастеры/маркеры/краски.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253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3608A5-143A-4C0F-8B2F-09BF134062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94" y="594318"/>
            <a:ext cx="6133778" cy="56693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A25073-5760-430F-97A5-48D5EAEC7F7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410" y="594318"/>
            <a:ext cx="4054754" cy="585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7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7FB239-B790-482F-92A4-425775D59107}"/>
              </a:ext>
            </a:extLst>
          </p:cNvPr>
          <p:cNvSpPr txBox="1"/>
          <p:nvPr/>
        </p:nvSpPr>
        <p:spPr>
          <a:xfrm>
            <a:off x="580571" y="612843"/>
            <a:ext cx="52977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самых первых спутников человека. Ее можно обнаружить как у первобытных, так и у цивилизованных народов. Известно, что куклы были в древних цивилизациях Египта, Греции и Рима.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F904C0-2265-4F78-A8F6-9FFAEE2582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371" y="1007487"/>
            <a:ext cx="6108172" cy="47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8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5C4DBF-7D4E-4213-8535-EB071F4F60E8}"/>
              </a:ext>
            </a:extLst>
          </p:cNvPr>
          <p:cNvSpPr txBox="1"/>
          <p:nvPr/>
        </p:nvSpPr>
        <p:spPr>
          <a:xfrm>
            <a:off x="525708" y="340133"/>
            <a:ext cx="458970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Теа́тр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кукол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из разновидностей кукольного вида пространственно-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временнóго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искусства, в который входят мультипликационное и не мультипликационное анимационное киноискусство, кукольное искусство эстрады и художественные кукольные программы телевидения.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DB4E95-C1B1-4E09-8BDC-215BD54B2F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886" y="1193622"/>
            <a:ext cx="6702406" cy="447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1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D9F5B6-CC0F-479B-99E7-ADE320E8040A}"/>
              </a:ext>
            </a:extLst>
          </p:cNvPr>
          <p:cNvSpPr txBox="1"/>
          <p:nvPr/>
        </p:nvSpPr>
        <p:spPr>
          <a:xfrm>
            <a:off x="682171" y="659011"/>
            <a:ext cx="5283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не известно точно, как и когда появилась идея кукольного театра, и кто показал первый в истории кукольный спектакль.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исследователи считают, что театр кукол возник из детской игры.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придерживаются мнения, что истоком театра стали народные праздники, игры и обряды с их песнями, переодеваниями, участием масок и чучел животных.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973B31-E25D-4584-A395-E329FCBD1E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371" y="1017814"/>
            <a:ext cx="5693676" cy="482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75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373300-DB49-4A9A-9ECE-B68420A5FBB7}"/>
              </a:ext>
            </a:extLst>
          </p:cNvPr>
          <p:cNvSpPr txBox="1"/>
          <p:nvPr/>
        </p:nvSpPr>
        <p:spPr>
          <a:xfrm>
            <a:off x="5236173" y="662010"/>
            <a:ext cx="58237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профессиональный российский кукольный театр был основан в Москве при Центральном доме художественного воспитания детей 16 сентября 1931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3D878D-27C4-48C1-A1B3-2509A51E0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83" y="584199"/>
            <a:ext cx="4224239" cy="5921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E6FD7C-AC61-4776-A314-F3A4D2D7ADF5}"/>
              </a:ext>
            </a:extLst>
          </p:cNvPr>
          <p:cNvSpPr txBox="1"/>
          <p:nvPr/>
        </p:nvSpPr>
        <p:spPr>
          <a:xfrm>
            <a:off x="1081752" y="584199"/>
            <a:ext cx="3827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Образцов (1901 – 1992)</a:t>
            </a:r>
          </a:p>
        </p:txBody>
      </p:sp>
    </p:spTree>
    <p:extLst>
      <p:ext uri="{BB962C8B-B14F-4D97-AF65-F5344CB8AC3E}">
        <p14:creationId xmlns:p14="http://schemas.microsoft.com/office/powerpoint/2010/main" val="2303141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5C868B-F1DD-4729-9F0B-D9586F509B3D}"/>
              </a:ext>
            </a:extLst>
          </p:cNvPr>
          <p:cNvSpPr txBox="1"/>
          <p:nvPr/>
        </p:nvSpPr>
        <p:spPr>
          <a:xfrm>
            <a:off x="4412343" y="484876"/>
            <a:ext cx="3788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Верховая кукла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E0CECF-7201-42E5-AB0F-B85156254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1299474"/>
            <a:ext cx="8953500" cy="507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7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99AD8A-9CC8-4012-9FFB-CED01392E0BB}"/>
              </a:ext>
            </a:extLst>
          </p:cNvPr>
          <p:cNvSpPr txBox="1"/>
          <p:nvPr/>
        </p:nvSpPr>
        <p:spPr>
          <a:xfrm>
            <a:off x="4354285" y="464457"/>
            <a:ext cx="3483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Напольная кукла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D8735-1F6A-4C35-9BA9-1573FA7A7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87" y="1216148"/>
            <a:ext cx="5094513" cy="50945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245F5F-7E00-4CDE-A0AF-9F0C13E43C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657" y="1216148"/>
            <a:ext cx="5094513" cy="509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647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D352B4-E92E-4799-902E-7A6581E5C188}"/>
              </a:ext>
            </a:extLst>
          </p:cNvPr>
          <p:cNvSpPr txBox="1"/>
          <p:nvPr/>
        </p:nvSpPr>
        <p:spPr>
          <a:xfrm>
            <a:off x="4325257" y="464458"/>
            <a:ext cx="3541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Срединная кукла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6E1D0A-F59F-45F6-BF41-8D44D3D68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585" y="1049233"/>
            <a:ext cx="8080829" cy="536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10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EF8632-6F1B-493F-96EE-E9B8EEF42A1B}"/>
              </a:ext>
            </a:extLst>
          </p:cNvPr>
          <p:cNvSpPr txBox="1"/>
          <p:nvPr/>
        </p:nvSpPr>
        <p:spPr>
          <a:xfrm>
            <a:off x="4804229" y="551542"/>
            <a:ext cx="2583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Марионетки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61533F-AC64-46D8-987C-0DA2836418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389" y="1174168"/>
            <a:ext cx="4682212" cy="51504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A015CB-E43C-4C04-B684-8E35B3E5BB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252" y="1171687"/>
            <a:ext cx="4889360" cy="51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04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74</TotalTime>
  <Words>240</Words>
  <Application>Microsoft Office PowerPoint</Application>
  <PresentationFormat>Широкоэкранный</PresentationFormat>
  <Paragraphs>24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Garamond</vt:lpstr>
      <vt:lpstr>Times New Roman</vt:lpstr>
      <vt:lpstr>Савон</vt:lpstr>
      <vt:lpstr>Художник  в театре кукол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 в театре кукол</dc:title>
  <dc:creator>Елизавета Камбалова</dc:creator>
  <cp:lastModifiedBy>Елизавета Камбалова</cp:lastModifiedBy>
  <cp:revision>15</cp:revision>
  <dcterms:created xsi:type="dcterms:W3CDTF">2022-10-10T01:40:40Z</dcterms:created>
  <dcterms:modified xsi:type="dcterms:W3CDTF">2022-10-15T13:38:11Z</dcterms:modified>
</cp:coreProperties>
</file>