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custDataLst>
    <p:tags r:id="rId1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tags" Target="tags/tag1.xml" /><Relationship Id="rId17" Type="http://schemas.openxmlformats.org/officeDocument/2006/relationships/presProps" Target="presProps.xml" /><Relationship Id="rId18" Type="http://schemas.openxmlformats.org/officeDocument/2006/relationships/viewProps" Target="viewProps.xml" /><Relationship Id="rId19" Type="http://schemas.openxmlformats.org/officeDocument/2006/relationships/theme" Target="theme/theme1.xml" /><Relationship Id="rId2" Type="http://schemas.openxmlformats.org/officeDocument/2006/relationships/slide" Target="slides/slide1.xml" /><Relationship Id="rId20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spc="3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18EB7-DB41-401C-B9DF-A24798B2EF1B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14DCD-9293-4882-AAAE-FA2FBEED56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643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18EB7-DB41-401C-B9DF-A24798B2EF1B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14DCD-9293-4882-AAAE-FA2FBEED561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</p:spTree>
    <p:extLst>
      <p:ext uri="{BB962C8B-B14F-4D97-AF65-F5344CB8AC3E}">
        <p14:creationId xmlns:p14="http://schemas.microsoft.com/office/powerpoint/2010/main" val="709559397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294198"/>
            <a:ext cx="9692640" cy="1397124"/>
          </a:xfrm>
          <a:prstGeom prst="rect">
            <a:avLst/>
          </a:prstGeom>
        </p:spPr>
        <p:txBody>
          <a:bodyPr vert="horz" lIns="91440" tIns="27432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0BF18EB7-DB41-401C-B9DF-A24798B2EF1B}" type="datetimeFigureOut">
              <a:rPr lang="ru-RU" smtClean="0"/>
              <a:t>19.11.2022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defRPr>
            </a:lvl1pPr>
          </a:lstStyle>
          <a:p>
            <a:fld id="{ACC14DCD-9293-4882-AAAE-FA2FBEED5613}" type="slidenum">
              <a:rPr lang="ru-RU" smtClean="0"/>
              <a:t>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94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7" r:id="rId2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spc="-5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2000" kern="1200" spc="1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3.jpeg" /><Relationship Id="rId3" Type="http://schemas.openxmlformats.org/officeDocument/2006/relationships/image" Target="../media/image24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5.jpeg" /><Relationship Id="rId3" Type="http://schemas.openxmlformats.org/officeDocument/2006/relationships/image" Target="../media/image26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Relationship Id="rId3" Type="http://schemas.openxmlformats.org/officeDocument/2006/relationships/image" Target="../media/image7.jpeg" /><Relationship Id="rId4" Type="http://schemas.openxmlformats.org/officeDocument/2006/relationships/image" Target="../media/image8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Relationship Id="rId3" Type="http://schemas.openxmlformats.org/officeDocument/2006/relationships/image" Target="../media/image11.png" /><Relationship Id="rId4" Type="http://schemas.openxmlformats.org/officeDocument/2006/relationships/image" Target="../media/image12.png" /><Relationship Id="rId5" Type="http://schemas.openxmlformats.org/officeDocument/2006/relationships/image" Target="../media/image13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Relationship Id="rId3" Type="http://schemas.openxmlformats.org/officeDocument/2006/relationships/image" Target="../media/image17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70A4D0-677E-4801-B6B1-B3300F0FA9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9054" y="2965606"/>
            <a:ext cx="9053892" cy="1515533"/>
          </a:xfrm>
        </p:spPr>
        <p:txBody>
          <a:bodyPr>
            <a:noAutofit/>
          </a:bodyPr>
          <a:lstStyle/>
          <a:p>
            <a:pPr algn="ctr"/>
            <a:r>
              <a:rPr lang="ru-RU" sz="9600" b="1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Искусство народной вышивки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9E8438C-B46A-4B28-BC59-7638218574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5126" y="4829482"/>
            <a:ext cx="7861747" cy="146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122345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6DE419-7817-469A-A487-9FF3E610A313}"/>
              </a:ext>
            </a:extLst>
          </p:cNvPr>
          <p:cNvSpPr txBox="1"/>
          <p:nvPr/>
        </p:nvSpPr>
        <p:spPr>
          <a:xfrm>
            <a:off x="1465943" y="391886"/>
            <a:ext cx="9260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Птицы на вышивках – это символ тепла и света </a:t>
            </a:r>
            <a:endParaRPr lang="ru-RU" sz="32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480A2E5-C6FC-4619-81EB-7C01D0DC3B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653" y="1171454"/>
            <a:ext cx="8160252" cy="5508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976382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304DCD4-F1E3-4EE5-988E-222A63A9E1D6}"/>
              </a:ext>
            </a:extLst>
          </p:cNvPr>
          <p:cNvSpPr txBox="1"/>
          <p:nvPr/>
        </p:nvSpPr>
        <p:spPr>
          <a:xfrm>
            <a:off x="3098800" y="377371"/>
            <a:ext cx="599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Образ древа – символ жизни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72D4230-94B2-4B84-9C9B-A54267B860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2560" y="1253003"/>
            <a:ext cx="3114948" cy="551313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0F56555-CEC1-42D2-8177-E227D253A5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7600" y="1253003"/>
            <a:ext cx="5102130" cy="551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965736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18E5EC6-5D91-4DA5-A8ED-23ED96F14B7E}"/>
              </a:ext>
            </a:extLst>
          </p:cNvPr>
          <p:cNvSpPr txBox="1"/>
          <p:nvPr/>
        </p:nvSpPr>
        <p:spPr>
          <a:xfrm>
            <a:off x="827315" y="387420"/>
            <a:ext cx="1085668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Красные узоры крестьянской вышивки воспринимаются как земля, получившая энергию солнца и способная дать урожай.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315E4B6-88B4-45BE-8BAD-763666D9F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315" y="2195205"/>
            <a:ext cx="5791199" cy="412087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F0873F5-06FB-4B40-8EF4-B19B1F315A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7830" y="1456374"/>
            <a:ext cx="3918856" cy="52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897864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B791592-D054-42A1-941C-5A2C95EB317B}"/>
              </a:ext>
            </a:extLst>
          </p:cNvPr>
          <p:cNvSpPr txBox="1"/>
          <p:nvPr/>
        </p:nvSpPr>
        <p:spPr>
          <a:xfrm>
            <a:off x="1562100" y="235634"/>
            <a:ext cx="90678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Встречаются в народной вышивке и образы фантастических существ – барсов, львов, единорогов.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4398DF6-4402-48FC-9E95-2C27857992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62" y="1310561"/>
            <a:ext cx="4096463" cy="541681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BF280DE-14F5-48A1-8791-A0DDF5BA29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685" y="2056863"/>
            <a:ext cx="5902524" cy="3924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462551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068F3BF-EDBE-4BB4-B91B-099CA81B9134}"/>
              </a:ext>
            </a:extLst>
          </p:cNvPr>
          <p:cNvSpPr txBox="1"/>
          <p:nvPr/>
        </p:nvSpPr>
        <p:spPr>
          <a:xfrm>
            <a:off x="494618" y="1353456"/>
            <a:ext cx="210457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работа: эскиз вышитого полотенца по мотивам народной вышивки.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A12285E-2BB2-42DB-A597-ECE19077C5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189" y="143142"/>
            <a:ext cx="3845153" cy="657171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B309990D-F96A-4D8D-9613-16457C394B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0457" y="143142"/>
            <a:ext cx="5457371" cy="6517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668506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87EC9E-D668-46E7-AA89-2D5CB5266FFF}"/>
              </a:ext>
            </a:extLst>
          </p:cNvPr>
          <p:cNvSpPr txBox="1"/>
          <p:nvPr/>
        </p:nvSpPr>
        <p:spPr>
          <a:xfrm>
            <a:off x="798286" y="464458"/>
            <a:ext cx="103051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Вышивка – распространённый вид декоративно-прикладного искусства, в котором узор выполняется ручным способом на тканях нитками, бисером, жемчугом, драгоценными камнями.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01D24D-26F9-4AD3-A321-C0C0B20A0D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9301" y="2076990"/>
            <a:ext cx="8053397" cy="4566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893841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1EBAB53-6E70-4903-9F6C-CFD206E2B43A}"/>
              </a:ext>
            </a:extLst>
          </p:cNvPr>
          <p:cNvSpPr txBox="1"/>
          <p:nvPr/>
        </p:nvSpPr>
        <p:spPr>
          <a:xfrm>
            <a:off x="725714" y="387419"/>
            <a:ext cx="1049382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Праздничные одежды, скатерти-столешники, края покрывал – подзоры, концы полотенец – всё было украшено тканым или вышитым орнаментом.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9A14328-49A2-4A7E-B5CA-C9FFAB948E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714" y="1860113"/>
            <a:ext cx="3177420" cy="488175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386A6F8-8E6E-46FB-BE24-FAC148E68F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9941" y="1723653"/>
            <a:ext cx="3425373" cy="501821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3E78D22-0865-4A6B-A294-D0B5932591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4016" y="1756333"/>
            <a:ext cx="3345473" cy="501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092782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39128D1-819D-4ED8-A8FB-640BC0A1F5A3}"/>
              </a:ext>
            </a:extLst>
          </p:cNvPr>
          <p:cNvSpPr txBox="1"/>
          <p:nvPr/>
        </p:nvSpPr>
        <p:spPr>
          <a:xfrm>
            <a:off x="618669" y="263642"/>
            <a:ext cx="10644415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Полотенце играло в народной жизни важную роль. Полотенцем украшали красный угол избы, на полотенце принимали родившегося ребёнка. Полотенце было неизменным участником свадебного обряда.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18E847-8E94-4A7B-BCD9-16AA8A45B7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485" y="2102153"/>
            <a:ext cx="5120945" cy="351732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9B613BD-6ACC-4449-B592-16F16A03A5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571" y="2102153"/>
            <a:ext cx="5120946" cy="349469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8D7050D-A941-460F-B4A8-1DC269ECD6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5714" y="3429000"/>
            <a:ext cx="3120572" cy="333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38318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18DD3C1-BEEB-42E8-B654-5C8FCEAC2415}"/>
              </a:ext>
            </a:extLst>
          </p:cNvPr>
          <p:cNvSpPr txBox="1"/>
          <p:nvPr/>
        </p:nvSpPr>
        <p:spPr>
          <a:xfrm>
            <a:off x="580573" y="474344"/>
            <a:ext cx="5210629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b="1">
                <a:latin typeface="Times New Roman" panose="02020603050405020304" pitchFamily="18" charset="0"/>
                <a:cs typeface="Times New Roman" panose="02020603050405020304" pitchFamily="18" charset="0"/>
              </a:rPr>
              <a:t>Орнамент − это узор, состоящий из ряда ритмически упорядоченных элементов.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73E136D-30BA-4511-B7D0-BAE6F18FCF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2802" y="300692"/>
            <a:ext cx="5616319" cy="625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998799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55E685D-3418-4B10-A8CA-F5E3AD89CFB2}"/>
              </a:ext>
            </a:extLst>
          </p:cNvPr>
          <p:cNvSpPr txBox="1"/>
          <p:nvPr/>
        </p:nvSpPr>
        <p:spPr>
          <a:xfrm>
            <a:off x="870857" y="166292"/>
            <a:ext cx="1007291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Орнаменты народных вышивок – это прежде всего ритм, который создаётся чередованием повторяющихся мотивов. Главный мотив вышивки дополняли орнаментальные ряды с растительными элементами и маленькими птичками.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C698A33-8B43-443A-AEDF-6709DC0EA9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571" y="1328342"/>
            <a:ext cx="4261037" cy="536302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9C6A5A1-3BFC-4A0B-9E73-93CFE6D0E6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0864" y="1754575"/>
            <a:ext cx="4853943" cy="113376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A8E5E73-E9C9-4CB6-9DB8-EFB1BEA234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0869" y="3536070"/>
            <a:ext cx="4853938" cy="113376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CF77153-7433-4869-8A2E-1831A10D46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0864" y="5317564"/>
            <a:ext cx="4845076" cy="113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707672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9259673-8221-4E1F-B344-A99AA0386B87}"/>
              </a:ext>
            </a:extLst>
          </p:cNvPr>
          <p:cNvSpPr txBox="1"/>
          <p:nvPr/>
        </p:nvSpPr>
        <p:spPr>
          <a:xfrm>
            <a:off x="3064329" y="258019"/>
            <a:ext cx="60633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цвета в вышивке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6BBB425-2A9A-49B6-96B0-E2F7D055CE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293" y="1248288"/>
            <a:ext cx="3946071" cy="533000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3D46761-6263-467D-9392-BFDF115B15E9}"/>
              </a:ext>
            </a:extLst>
          </p:cNvPr>
          <p:cNvSpPr txBox="1"/>
          <p:nvPr/>
        </p:nvSpPr>
        <p:spPr>
          <a:xfrm>
            <a:off x="5533573" y="1281799"/>
            <a:ext cx="5221513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Белый цвет связывался в народных представлениях со светом, чистотой, с понятием о благе. </a:t>
            </a:r>
          </a:p>
          <a:p>
            <a:endParaRPr lang="ru-RU" sz="28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Белый цвет </a:t>
            </a: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 цвет чистоты.</a:t>
            </a:r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цвет </a:t>
            </a:r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 цвет огня.</a:t>
            </a:r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Жёлтый цвет – цвет солнца.</a:t>
            </a:r>
          </a:p>
          <a:p>
            <a:endParaRPr 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Чёрный – цвет земли.</a:t>
            </a:r>
          </a:p>
        </p:txBody>
      </p:sp>
    </p:spTree>
    <p:extLst>
      <p:ext uri="{BB962C8B-B14F-4D97-AF65-F5344CB8AC3E}">
        <p14:creationId xmlns:p14="http://schemas.microsoft.com/office/powerpoint/2010/main" val="3389793158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FC8CD0E-5A06-43D8-AF93-ABD508BAF75C}"/>
              </a:ext>
            </a:extLst>
          </p:cNvPr>
          <p:cNvSpPr txBox="1"/>
          <p:nvPr/>
        </p:nvSpPr>
        <p:spPr>
          <a:xfrm>
            <a:off x="2766786" y="475733"/>
            <a:ext cx="76835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Древние символы в народной вышивке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61B4A4F-B7D5-40DB-94A8-F8D6CEE511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659" y="1446387"/>
            <a:ext cx="6502398" cy="45835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221764-65E5-4CA2-8CCE-428B23DB0659}"/>
              </a:ext>
            </a:extLst>
          </p:cNvPr>
          <p:cNvSpPr txBox="1"/>
          <p:nvPr/>
        </p:nvSpPr>
        <p:spPr>
          <a:xfrm>
            <a:off x="6825343" y="1537538"/>
            <a:ext cx="4510314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Геометрические узоры, неожиданно приобрели конкретное значение и смысл, предстали перед нами строчками древнейшей письменности (идеограммы), в которых раскрывается мир образов и представлений наших предков.</a:t>
            </a:r>
          </a:p>
        </p:txBody>
      </p:sp>
    </p:spTree>
    <p:extLst>
      <p:ext uri="{BB962C8B-B14F-4D97-AF65-F5344CB8AC3E}">
        <p14:creationId xmlns:p14="http://schemas.microsoft.com/office/powerpoint/2010/main" val="3804865404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E32C880-527E-4025-9766-31776DAEBA76}"/>
              </a:ext>
            </a:extLst>
          </p:cNvPr>
          <p:cNvSpPr txBox="1"/>
          <p:nvPr/>
        </p:nvSpPr>
        <p:spPr>
          <a:xfrm>
            <a:off x="2425700" y="316076"/>
            <a:ext cx="73406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Древние мотивы в народной вышивке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DFCCD35-05BF-40F9-8691-7CD81B89BD21}"/>
              </a:ext>
            </a:extLst>
          </p:cNvPr>
          <p:cNvSpPr txBox="1"/>
          <p:nvPr/>
        </p:nvSpPr>
        <p:spPr>
          <a:xfrm>
            <a:off x="1590221" y="5689808"/>
            <a:ext cx="866321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Женская фигура – это божество, выражавшее представления о земле, которая родит урожай, и о женщине – продолжательнице рода.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3D889E0-8F8A-4884-B00A-327EDBD86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822" y="1135145"/>
            <a:ext cx="4244522" cy="424452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EC0EE06-67F2-42F6-90FA-811EB03CC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3715" y="1341068"/>
            <a:ext cx="6112178" cy="4038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795610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Вид">
  <a:themeElements>
    <a:clrScheme name="Вид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Вид">
      <a:majorFont>
        <a:latin typeface="Century Schoolbook" panose="02040604050505020304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ид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View" id="{BA0EB5A6-F2D4-4F82-977B-64ADEE4A2A69}" vid="{7B713C7F-58B7-4AE9-B361-B13EB9EC4C0C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Вид</Template>
  <Company/>
  <PresentationFormat>Широкоэкранный</PresentationFormat>
  <Paragraphs>21</Paragraphs>
  <Slides>14</Slides>
  <Notes>0</Notes>
  <TotalTime>123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baseType="lpstr" size="20">
      <vt:lpstr>Arial</vt:lpstr>
      <vt:lpstr>Century Schoolbook</vt:lpstr>
      <vt:lpstr>Wingdings 2</vt:lpstr>
      <vt:lpstr>Times New Roman</vt:lpstr>
      <vt:lpstr>Symbol</vt:lpstr>
      <vt:lpstr>Вид</vt:lpstr>
      <vt:lpstr>Искусство народной вышивки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Искусство народной вышивки</dc:title>
  <dc:creator>Елизавета Камбалова</dc:creator>
  <cp:lastModifiedBy>Елизавета Камбалова</cp:lastModifiedBy>
  <cp:revision>24</cp:revision>
  <dcterms:created xsi:type="dcterms:W3CDTF">2022-11-19T05:22:48Z</dcterms:created>
  <dcterms:modified xsi:type="dcterms:W3CDTF">2023-05-27T12:54:37Z</dcterms:modified>
</cp:coreProperties>
</file>