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974295-E0C1-494E-B6B4-78837B8E7908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A76EBE-FDBC-4490-8009-3089B79DCC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4477" y="1916832"/>
            <a:ext cx="6694461" cy="46474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dirty="0" smtClean="0"/>
              <a:t>Развитие речи</a:t>
            </a:r>
            <a:endParaRPr lang="ru-RU" sz="6600" b="1" dirty="0"/>
          </a:p>
          <a:p>
            <a:pPr algn="ctr"/>
            <a:r>
              <a:rPr lang="ru-RU" sz="2400" b="1" dirty="0" smtClean="0"/>
              <a:t>(Вторая младшая группа)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r"/>
            <a:r>
              <a:rPr lang="ru-RU" sz="2000" dirty="0" smtClean="0"/>
              <a:t>Выполнила: Воспитатель МАДОУ </a:t>
            </a:r>
          </a:p>
          <a:p>
            <a:pPr algn="r"/>
            <a:r>
              <a:rPr lang="ru-RU" sz="2000" dirty="0" smtClean="0"/>
              <a:t>д/с №1 «Петушок» Тарасова Т.В.</a:t>
            </a:r>
          </a:p>
          <a:p>
            <a:pPr algn="r"/>
            <a:r>
              <a:rPr lang="ru-RU" sz="2000" dirty="0" err="1"/>
              <a:t>г</a:t>
            </a:r>
            <a:r>
              <a:rPr lang="ru-RU" sz="2000" dirty="0" err="1" smtClean="0"/>
              <a:t>.Нестеров</a:t>
            </a:r>
            <a:r>
              <a:rPr lang="ru-RU" sz="2000" dirty="0" smtClean="0"/>
              <a:t> </a:t>
            </a:r>
            <a:r>
              <a:rPr lang="ru-RU" sz="2000" dirty="0" smtClean="0"/>
              <a:t>2019 </a:t>
            </a:r>
            <a:r>
              <a:rPr lang="ru-RU" sz="2000" dirty="0" smtClean="0"/>
              <a:t>г.</a:t>
            </a:r>
          </a:p>
          <a:p>
            <a:pPr algn="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08520" y="0"/>
            <a:ext cx="9252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Муниципальное автономное дошкольное образовательное учреждение детский сад №1 «Петушок» </a:t>
            </a:r>
          </a:p>
        </p:txBody>
      </p:sp>
    </p:spTree>
    <p:extLst>
      <p:ext uri="{BB962C8B-B14F-4D97-AF65-F5344CB8AC3E}">
        <p14:creationId xmlns:p14="http://schemas.microsoft.com/office/powerpoint/2010/main" val="1649035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Физкультминутка: «Мишка косолапый» </a:t>
            </a:r>
            <a:endParaRPr lang="ru-RU" dirty="0"/>
          </a:p>
          <a:p>
            <a:r>
              <a:rPr lang="ru-RU" dirty="0"/>
              <a:t>Мишка косолапый по лесу идет</a:t>
            </a:r>
          </a:p>
          <a:p>
            <a:r>
              <a:rPr lang="ru-RU" dirty="0"/>
              <a:t>Шишки собирает, песенку поет</a:t>
            </a:r>
          </a:p>
          <a:p>
            <a:r>
              <a:rPr lang="ru-RU" dirty="0"/>
              <a:t>Вдруг упала шишка </a:t>
            </a:r>
          </a:p>
          <a:p>
            <a:r>
              <a:rPr lang="ru-RU" dirty="0"/>
              <a:t>Прямо шишке в лоб мишка </a:t>
            </a:r>
          </a:p>
          <a:p>
            <a:r>
              <a:rPr lang="ru-RU" dirty="0"/>
              <a:t>Рассердился и ногою топ</a:t>
            </a:r>
          </a:p>
          <a:p>
            <a:r>
              <a:rPr lang="ru-RU" b="1" dirty="0"/>
              <a:t>«Игра в слова»</a:t>
            </a:r>
            <a:endParaRPr lang="ru-RU" dirty="0"/>
          </a:p>
          <a:p>
            <a:r>
              <a:rPr lang="ru-RU" b="1" dirty="0"/>
              <a:t>Воспитатель</a:t>
            </a:r>
            <a:r>
              <a:rPr lang="ru-RU" dirty="0"/>
              <a:t>: Ребята давайте поиграем в слова. (Я буду называть слово, обозначающее большой предмет, а вы будете  произносить слово, обозначающее предмет поменьше).</a:t>
            </a:r>
          </a:p>
          <a:p>
            <a:r>
              <a:rPr lang="ru-RU" dirty="0"/>
              <a:t>Например: Дом- домик, Ведро- ведерко и т.д.</a:t>
            </a:r>
          </a:p>
          <a:p>
            <a:r>
              <a:rPr lang="ru-RU" b="1" dirty="0"/>
              <a:t>3. Заключительная часть</a:t>
            </a:r>
            <a:endParaRPr lang="ru-RU" dirty="0"/>
          </a:p>
          <a:p>
            <a:r>
              <a:rPr lang="ru-RU" b="1" dirty="0"/>
              <a:t>Воспитатель</a:t>
            </a:r>
            <a:r>
              <a:rPr lang="ru-RU" dirty="0"/>
              <a:t>: Дети, какую сказку мы прочитали?</a:t>
            </a:r>
          </a:p>
          <a:p>
            <a:r>
              <a:rPr lang="ru-RU" dirty="0"/>
              <a:t>Вы сегодня все молодцы! Всем спасибо.</a:t>
            </a:r>
          </a:p>
        </p:txBody>
      </p:sp>
    </p:spTree>
    <p:extLst>
      <p:ext uri="{BB962C8B-B14F-4D97-AF65-F5344CB8AC3E}">
        <p14:creationId xmlns:p14="http://schemas.microsoft.com/office/powerpoint/2010/main" val="286597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028" y="1075132"/>
            <a:ext cx="828092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Цель:</a:t>
            </a:r>
            <a:r>
              <a:rPr lang="ru-RU" dirty="0"/>
              <a:t> </a:t>
            </a:r>
            <a:r>
              <a:rPr lang="ru-RU" sz="2000" dirty="0"/>
              <a:t>Познакомить со сказкой «Колобок» </a:t>
            </a:r>
            <a:endParaRPr lang="ru-RU" sz="2000" dirty="0" smtClean="0"/>
          </a:p>
          <a:p>
            <a:r>
              <a:rPr lang="ru-RU" sz="2000" dirty="0" smtClean="0"/>
              <a:t>(</a:t>
            </a:r>
            <a:r>
              <a:rPr lang="ru-RU" sz="2000" dirty="0"/>
              <a:t>обработка </a:t>
            </a:r>
            <a:r>
              <a:rPr lang="ru-RU" sz="2000" dirty="0" err="1"/>
              <a:t>К.Ушинского</a:t>
            </a:r>
            <a:r>
              <a:rPr lang="ru-RU" sz="2000" dirty="0"/>
              <a:t>), упражнять детей в образовании слов по аналогии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800" b="1" dirty="0" smtClean="0"/>
              <a:t>Задачи</a:t>
            </a:r>
            <a:r>
              <a:rPr lang="ru-RU" sz="2800" b="1" dirty="0"/>
              <a:t>:</a:t>
            </a:r>
            <a:endParaRPr lang="ru-RU" sz="2800" dirty="0"/>
          </a:p>
          <a:p>
            <a:r>
              <a:rPr lang="ru-RU" b="1" dirty="0"/>
              <a:t> </a:t>
            </a:r>
            <a:r>
              <a:rPr lang="ru-RU" sz="2000" b="1" dirty="0"/>
              <a:t>1</a:t>
            </a:r>
            <a:r>
              <a:rPr lang="ru-RU" sz="2000" dirty="0"/>
              <a:t>.Продолжать учить детей внимательно слушать воспитателя, понимать и употреблять в своей речи слова, обозначающие эмоциональные состояния персонажей сказки (веселый, печальный, хитрый добрый). </a:t>
            </a:r>
          </a:p>
          <a:p>
            <a:r>
              <a:rPr lang="ru-RU" sz="2000" b="1" dirty="0"/>
              <a:t>2.</a:t>
            </a:r>
            <a:r>
              <a:rPr lang="ru-RU" sz="2000" dirty="0"/>
              <a:t> Учить детей в образовании слов по аналогии: (книга-книжечка, лента- ленточка и др.)</a:t>
            </a:r>
          </a:p>
          <a:p>
            <a:r>
              <a:rPr lang="ru-RU" sz="2000" b="1" dirty="0"/>
              <a:t>3.</a:t>
            </a:r>
            <a:r>
              <a:rPr lang="ru-RU" sz="2000" dirty="0"/>
              <a:t> Воспитывать доброе отношение к героям сказки.</a:t>
            </a:r>
          </a:p>
          <a:p>
            <a:r>
              <a:rPr lang="ru-RU" sz="2000" dirty="0"/>
              <a:t>Оборудование и материалы: книга, игрушка колобок, презентация по сказки</a:t>
            </a:r>
            <a:r>
              <a:rPr lang="ru-RU" sz="2000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4135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Тема:</a:t>
            </a:r>
            <a:r>
              <a:rPr lang="ru-RU" b="1" dirty="0" smtClean="0"/>
              <a:t> «</a:t>
            </a:r>
            <a:r>
              <a:rPr lang="ru-RU" sz="2000" b="1" dirty="0" smtClean="0"/>
              <a:t>Чтение русской народной сказки Колобок, упражнение «Играем в слова».</a:t>
            </a:r>
          </a:p>
        </p:txBody>
      </p:sp>
    </p:spTree>
    <p:extLst>
      <p:ext uri="{BB962C8B-B14F-4D97-AF65-F5344CB8AC3E}">
        <p14:creationId xmlns:p14="http://schemas.microsoft.com/office/powerpoint/2010/main" val="45132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100SSCAM\SDC141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2487" y="1510042"/>
            <a:ext cx="4670845" cy="350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188640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Организационный момент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001" y="1486525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Воспитатель: </a:t>
            </a:r>
            <a:r>
              <a:rPr lang="ru-RU" dirty="0"/>
              <a:t>Дети послушайте меня внимательно и </a:t>
            </a:r>
            <a:r>
              <a:rPr lang="ru-RU" b="1" dirty="0"/>
              <a:t>отгадайте загадку: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001" y="249289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- Весь я круглый, как клубок</a:t>
            </a:r>
          </a:p>
          <a:p>
            <a:r>
              <a:rPr lang="ru-RU" sz="2000" dirty="0"/>
              <a:t>- Справа бок и слева бок</a:t>
            </a:r>
          </a:p>
          <a:p>
            <a:r>
              <a:rPr lang="ru-RU" sz="2000" dirty="0"/>
              <a:t>- Сверху бок и снизу бок</a:t>
            </a:r>
          </a:p>
          <a:p>
            <a:r>
              <a:rPr lang="ru-RU" sz="2000" dirty="0"/>
              <a:t>- А зовусь я </a:t>
            </a:r>
            <a:r>
              <a:rPr lang="ru-RU" sz="2000" b="1" dirty="0"/>
              <a:t>(Колобок)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86028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04664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Основная часть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1052" y="1340768"/>
            <a:ext cx="49750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Воспитатель: </a:t>
            </a:r>
            <a:r>
              <a:rPr lang="ru-RU" dirty="0"/>
              <a:t>Дети, а давайте рассмотрим иллюстрации и определим какими были герои сказки </a:t>
            </a:r>
            <a:r>
              <a:rPr lang="ru-RU" b="1" dirty="0"/>
              <a:t>(показываю слайды).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169" y="2561068"/>
            <a:ext cx="502688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- Колобок (веселый, круглый, добрый)</a:t>
            </a:r>
          </a:p>
          <a:p>
            <a:r>
              <a:rPr lang="ru-RU" sz="2000" dirty="0"/>
              <a:t>- Волк (злой, страшный)</a:t>
            </a:r>
          </a:p>
          <a:p>
            <a:r>
              <a:rPr lang="ru-RU" sz="2000" dirty="0"/>
              <a:t>- Заяц (быстрый, белого цвета)</a:t>
            </a:r>
          </a:p>
          <a:p>
            <a:r>
              <a:rPr lang="ru-RU" sz="2000" dirty="0"/>
              <a:t>- Медведь (огромный)</a:t>
            </a:r>
          </a:p>
          <a:p>
            <a:r>
              <a:rPr lang="ru-RU" sz="2000" dirty="0"/>
              <a:t>- Лиса ( рыжая, ловкая)</a:t>
            </a:r>
          </a:p>
          <a:p>
            <a:r>
              <a:rPr lang="ru-RU" sz="2000" dirty="0"/>
              <a:t>- А почему печально закончилось путешествие колобка (ответы детей)</a:t>
            </a:r>
          </a:p>
        </p:txBody>
      </p:sp>
      <p:pic>
        <p:nvPicPr>
          <p:cNvPr id="2050" name="Picture 2" descr="H:\100SSCAM\SDC141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366" y="494444"/>
            <a:ext cx="3529005" cy="264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100SSCAM\SDC141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9568" y="3486021"/>
            <a:ext cx="3524842" cy="264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095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12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Физкультминутка: «Мишка косолапый»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48" y="1089383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Мишка косолапый по лесу идет</a:t>
            </a:r>
          </a:p>
          <a:p>
            <a:r>
              <a:rPr lang="ru-RU" sz="2000" dirty="0"/>
              <a:t>Шишки собирает, песенку поет</a:t>
            </a:r>
          </a:p>
          <a:p>
            <a:r>
              <a:rPr lang="ru-RU" sz="2000" dirty="0"/>
              <a:t>Вдруг упала шишка </a:t>
            </a:r>
          </a:p>
          <a:p>
            <a:r>
              <a:rPr lang="ru-RU" sz="2000" dirty="0"/>
              <a:t>Прямо шишке в лоб мишка </a:t>
            </a:r>
          </a:p>
          <a:p>
            <a:r>
              <a:rPr lang="ru-RU" sz="2000" dirty="0"/>
              <a:t>Рассердился и ногою топ</a:t>
            </a:r>
          </a:p>
        </p:txBody>
      </p:sp>
      <p:pic>
        <p:nvPicPr>
          <p:cNvPr id="3074" name="Picture 2" descr="H:\100SSCAM\SDC141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148" y="764704"/>
            <a:ext cx="3803915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100SSCAM\SDC141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66" y="2924944"/>
            <a:ext cx="3799514" cy="284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100SSCAM\SDC1419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672" y="3789040"/>
            <a:ext cx="3825815" cy="286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103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26064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«Игра в слова»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Воспитатель</a:t>
            </a:r>
            <a:r>
              <a:rPr lang="ru-RU" sz="2000" dirty="0"/>
              <a:t>: </a:t>
            </a:r>
            <a:r>
              <a:rPr lang="ru-RU" dirty="0"/>
              <a:t>Ребята давайте поиграем в слова. (Я буду называть слово, обозначающее большой предмет, а вы будете  произносить слово, обозначающее предмет поменьше).</a:t>
            </a:r>
          </a:p>
        </p:txBody>
      </p:sp>
      <p:pic>
        <p:nvPicPr>
          <p:cNvPr id="4098" name="Picture 2" descr="H:\100SSCAM\SDC141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28392"/>
            <a:ext cx="3419872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:\100SSCAM\SDC142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:\100SSCAM\SDC142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61048"/>
            <a:ext cx="3707904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539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228724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Заключительная часть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4767" y="1124744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Воспитатель:</a:t>
            </a:r>
            <a:r>
              <a:rPr lang="ru-RU" dirty="0"/>
              <a:t> Дети, какую сказку мы прочитали</a:t>
            </a:r>
            <a:r>
              <a:rPr lang="ru-RU" dirty="0" smtClean="0"/>
              <a:t>? </a:t>
            </a:r>
            <a:r>
              <a:rPr lang="ru-RU" dirty="0"/>
              <a:t>Вы сегодня все молодцы! Всем спасибо.</a:t>
            </a:r>
          </a:p>
          <a:p>
            <a:endParaRPr lang="ru-RU" dirty="0"/>
          </a:p>
        </p:txBody>
      </p:sp>
      <p:pic>
        <p:nvPicPr>
          <p:cNvPr id="5122" name="Picture 2" descr="H:\100SSCAM\SDC142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08920"/>
            <a:ext cx="5256584" cy="394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236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568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Конспект занятия</a:t>
            </a:r>
            <a:r>
              <a:rPr lang="ru-RU" dirty="0"/>
              <a:t> по развитию речи во второй младшей группе на тему: «Чтение русской народной сказки </a:t>
            </a:r>
            <a:r>
              <a:rPr lang="ru-RU" b="1" dirty="0"/>
              <a:t>Колобок, </a:t>
            </a:r>
            <a:r>
              <a:rPr lang="ru-RU" dirty="0"/>
              <a:t>упражнение «</a:t>
            </a:r>
            <a:r>
              <a:rPr lang="ru-RU" b="1" dirty="0"/>
              <a:t>Играем в слова</a:t>
            </a:r>
            <a:r>
              <a:rPr lang="ru-RU" dirty="0"/>
              <a:t>».</a:t>
            </a:r>
          </a:p>
          <a:p>
            <a:r>
              <a:rPr lang="ru-RU" b="1" dirty="0"/>
              <a:t>Цель:</a:t>
            </a:r>
            <a:r>
              <a:rPr lang="ru-RU" dirty="0"/>
              <a:t> Познакомить со сказкой «Колобок» (обработка </a:t>
            </a:r>
            <a:r>
              <a:rPr lang="ru-RU" dirty="0" err="1"/>
              <a:t>К.Ушинского</a:t>
            </a:r>
            <a:r>
              <a:rPr lang="ru-RU" dirty="0"/>
              <a:t>), упражнять детей в образовании слов по аналогии.</a:t>
            </a:r>
          </a:p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b="1" dirty="0"/>
              <a:t> 1</a:t>
            </a:r>
            <a:r>
              <a:rPr lang="ru-RU" dirty="0"/>
              <a:t>.Продолжать учить детей внимательно слушать воспитателя, понимать и употреблять в своей речи слова, обозначающие эмоциональные состояния персонажей сказки (веселый, печальный, хитрый добрый). </a:t>
            </a:r>
          </a:p>
          <a:p>
            <a:r>
              <a:rPr lang="ru-RU" b="1" dirty="0"/>
              <a:t>2.</a:t>
            </a:r>
            <a:r>
              <a:rPr lang="ru-RU" dirty="0"/>
              <a:t> Учить детей в образовании слов по аналогии: (книга-книжечка, лента- ленточка и др.)</a:t>
            </a:r>
          </a:p>
          <a:p>
            <a:r>
              <a:rPr lang="ru-RU" b="1" dirty="0"/>
              <a:t>3.</a:t>
            </a:r>
            <a:r>
              <a:rPr lang="ru-RU" dirty="0"/>
              <a:t> Воспитывать доброе отношение к героям сказки.</a:t>
            </a:r>
          </a:p>
          <a:p>
            <a:r>
              <a:rPr lang="ru-RU" dirty="0"/>
              <a:t>Оборудование и материалы: книга, игрушка колобок, презентация по сказки</a:t>
            </a:r>
            <a:r>
              <a:rPr lang="ru-RU" dirty="0" smtClean="0"/>
              <a:t>.</a:t>
            </a:r>
          </a:p>
          <a:p>
            <a:r>
              <a:rPr lang="ru-RU" b="1" dirty="0"/>
              <a:t>Ход занятия:</a:t>
            </a:r>
            <a:endParaRPr lang="ru-RU" dirty="0"/>
          </a:p>
          <a:p>
            <a:pPr lvl="0"/>
            <a:r>
              <a:rPr lang="ru-RU" b="1" dirty="0"/>
              <a:t>Организационный момент</a:t>
            </a:r>
            <a:endParaRPr lang="ru-RU" dirty="0"/>
          </a:p>
          <a:p>
            <a:r>
              <a:rPr lang="ru-RU" b="1" dirty="0"/>
              <a:t>Воспитатель</a:t>
            </a:r>
            <a:r>
              <a:rPr lang="ru-RU" dirty="0"/>
              <a:t>: Дети послушайте меня внимательно и </a:t>
            </a:r>
            <a:r>
              <a:rPr lang="ru-RU" b="1" dirty="0"/>
              <a:t>отгадайте загадку:</a:t>
            </a:r>
            <a:endParaRPr lang="ru-RU" dirty="0"/>
          </a:p>
          <a:p>
            <a:r>
              <a:rPr lang="ru-RU" dirty="0"/>
              <a:t>- Весь я круглый, как клубок</a:t>
            </a:r>
          </a:p>
          <a:p>
            <a:r>
              <a:rPr lang="ru-RU" dirty="0"/>
              <a:t>- Справа бок и слева бок</a:t>
            </a:r>
          </a:p>
          <a:p>
            <a:r>
              <a:rPr lang="ru-RU" dirty="0"/>
              <a:t>- Сверху бок и снизу бок</a:t>
            </a:r>
          </a:p>
          <a:p>
            <a:r>
              <a:rPr lang="ru-RU" dirty="0"/>
              <a:t>- А зовусь я </a:t>
            </a:r>
            <a:r>
              <a:rPr lang="ru-RU" b="1" dirty="0"/>
              <a:t>(Колобок)</a:t>
            </a:r>
            <a:endParaRPr lang="ru-RU" dirty="0"/>
          </a:p>
          <a:p>
            <a:r>
              <a:rPr lang="ru-RU" b="1" dirty="0"/>
              <a:t>Воспитатель</a:t>
            </a:r>
            <a:r>
              <a:rPr lang="ru-RU" dirty="0"/>
              <a:t>: Правильно, это колобок (показываю игрушку).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607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6776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/>
              <a:t>Основная часть</a:t>
            </a:r>
            <a:endParaRPr lang="ru-RU" dirty="0"/>
          </a:p>
          <a:p>
            <a:r>
              <a:rPr lang="ru-RU" b="1" dirty="0"/>
              <a:t>Воспитатель</a:t>
            </a:r>
            <a:r>
              <a:rPr lang="ru-RU" dirty="0"/>
              <a:t>:</a:t>
            </a:r>
            <a:r>
              <a:rPr lang="ru-RU" b="1" dirty="0"/>
              <a:t> </a:t>
            </a:r>
            <a:r>
              <a:rPr lang="ru-RU" dirty="0"/>
              <a:t>Сегодня я прочитаю вам сказку, которая так и называется «Колобок», садитесь все по удобнее и послушайте сказку. (Во время чтения имитирую голоса персонажей, чтение сказки)</a:t>
            </a:r>
          </a:p>
          <a:p>
            <a:r>
              <a:rPr lang="ru-RU" b="1" dirty="0"/>
              <a:t>Воспитатель</a:t>
            </a:r>
            <a:r>
              <a:rPr lang="ru-RU" dirty="0"/>
              <a:t>: Дети, а сейчас будем отвечать на вопросы:</a:t>
            </a:r>
          </a:p>
          <a:p>
            <a:r>
              <a:rPr lang="ru-RU" dirty="0"/>
              <a:t>- Понравилась ли вам сказка?</a:t>
            </a:r>
          </a:p>
          <a:p>
            <a:r>
              <a:rPr lang="ru-RU" dirty="0"/>
              <a:t>- Кто главный герой?</a:t>
            </a:r>
          </a:p>
          <a:p>
            <a:r>
              <a:rPr lang="ru-RU" dirty="0"/>
              <a:t>- А какой в сказке колобок?             </a:t>
            </a:r>
          </a:p>
          <a:p>
            <a:r>
              <a:rPr lang="ru-RU" dirty="0"/>
              <a:t>- Кто встретился колобок?</a:t>
            </a:r>
          </a:p>
          <a:p>
            <a:r>
              <a:rPr lang="ru-RU" dirty="0"/>
              <a:t>- Что пел колобок?  (Ответы детей)</a:t>
            </a:r>
          </a:p>
          <a:p>
            <a:r>
              <a:rPr lang="ru-RU" dirty="0"/>
              <a:t>- Давайте, вместе споем песенку колобка. (Поем  веселую песенку)</a:t>
            </a:r>
          </a:p>
          <a:p>
            <a:r>
              <a:rPr lang="ru-RU" dirty="0"/>
              <a:t>- Чем закончилась сказка….</a:t>
            </a:r>
          </a:p>
          <a:p>
            <a:r>
              <a:rPr lang="ru-RU" dirty="0"/>
              <a:t>- Правильно. Его съела хитрая лиса.</a:t>
            </a:r>
          </a:p>
          <a:p>
            <a:r>
              <a:rPr lang="ru-RU" dirty="0"/>
              <a:t>- А покажите, как  она проглотила его. (Дети показывают)      </a:t>
            </a:r>
          </a:p>
          <a:p>
            <a:r>
              <a:rPr lang="ru-RU" b="1" dirty="0"/>
              <a:t>Воспитатель</a:t>
            </a:r>
            <a:r>
              <a:rPr lang="ru-RU" dirty="0"/>
              <a:t>: Дети, а давайте рассмотрим иллюстрации и определим какими были герои сказки </a:t>
            </a:r>
            <a:r>
              <a:rPr lang="ru-RU" b="1" dirty="0"/>
              <a:t>(показываю слайды).</a:t>
            </a:r>
            <a:endParaRPr lang="ru-RU" dirty="0"/>
          </a:p>
          <a:p>
            <a:r>
              <a:rPr lang="ru-RU" dirty="0"/>
              <a:t>- Колобок (веселый, круглый, добрый)</a:t>
            </a:r>
          </a:p>
          <a:p>
            <a:r>
              <a:rPr lang="ru-RU" dirty="0"/>
              <a:t>- Волк (злой, страшный)</a:t>
            </a:r>
          </a:p>
          <a:p>
            <a:r>
              <a:rPr lang="ru-RU" dirty="0"/>
              <a:t>- Заяц (быстрый, белого цвета)</a:t>
            </a:r>
          </a:p>
          <a:p>
            <a:r>
              <a:rPr lang="ru-RU" dirty="0"/>
              <a:t>- Медведь (огромный)</a:t>
            </a:r>
          </a:p>
          <a:p>
            <a:r>
              <a:rPr lang="ru-RU" dirty="0"/>
              <a:t>- Лиса ( рыжая, ловкая)</a:t>
            </a:r>
          </a:p>
          <a:p>
            <a:r>
              <a:rPr lang="ru-RU" dirty="0"/>
              <a:t>- А почему печально закончилось путешествие колобка (ответы детей)</a:t>
            </a:r>
          </a:p>
        </p:txBody>
      </p:sp>
    </p:spTree>
    <p:extLst>
      <p:ext uri="{BB962C8B-B14F-4D97-AF65-F5344CB8AC3E}">
        <p14:creationId xmlns:p14="http://schemas.microsoft.com/office/powerpoint/2010/main" val="142342432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</TotalTime>
  <Words>770</Words>
  <Application>Microsoft Office PowerPoint</Application>
  <PresentationFormat>Экран (4:3)</PresentationFormat>
  <Paragraphs>91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XXX</cp:lastModifiedBy>
  <cp:revision>6</cp:revision>
  <dcterms:created xsi:type="dcterms:W3CDTF">2018-07-25T14:43:46Z</dcterms:created>
  <dcterms:modified xsi:type="dcterms:W3CDTF">2023-05-27T19:29:34Z</dcterms:modified>
</cp:coreProperties>
</file>