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8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8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879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449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859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34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9506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799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696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89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14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902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999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06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52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8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641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11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F5B251C-BD32-4F32-8D66-115987D3354B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B3D6E8E-A214-4C9B-A544-ABA632C0C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884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CB2869-D611-4B6F-8C6C-0CCE1F1ACC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75390"/>
            <a:ext cx="9144000" cy="2680381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праздничные обряды</a:t>
            </a:r>
          </a:p>
        </p:txBody>
      </p:sp>
      <p:pic>
        <p:nvPicPr>
          <p:cNvPr id="5" name="Рисунок 4" descr="Снежинка">
            <a:extLst>
              <a:ext uri="{FF2B5EF4-FFF2-40B4-BE49-F238E27FC236}">
                <a16:creationId xmlns:a16="http://schemas.microsoft.com/office/drawing/2014/main" id="{BF22B3D9-5DB2-47CB-89D2-B751E0381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26914" y="228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431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09493C-35AF-4A03-911B-4807A3C4DC40}"/>
              </a:ext>
            </a:extLst>
          </p:cNvPr>
          <p:cNvSpPr txBox="1"/>
          <p:nvPr/>
        </p:nvSpPr>
        <p:spPr>
          <a:xfrm>
            <a:off x="936133" y="488408"/>
            <a:ext cx="979714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жизни крестьянина определялся сменой времен года. В определенное время пахали, косили, сеяли, жали. Особое место отводилось праздникам.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4D3B031-63A1-428E-98F2-E3C699660B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1388" y="198122"/>
            <a:ext cx="914479" cy="91447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1CB5772-E949-4D85-BC51-9D14F12A52D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6689" y="2174183"/>
            <a:ext cx="7636031" cy="442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468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417AB7-0362-40C2-A0E1-65C2C99B5F1C}"/>
              </a:ext>
            </a:extLst>
          </p:cNvPr>
          <p:cNvSpPr txBox="1"/>
          <p:nvPr/>
        </p:nvSpPr>
        <p:spPr>
          <a:xfrm>
            <a:off x="1074057" y="388035"/>
            <a:ext cx="966651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Календарные праздники были тесно связаны с жизнью природы. В праздниках люди находили передышку от напряженного труда и как бы переносились в мир радости и мечты.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479A8B2-BFA3-40E3-B402-16CAD5E7E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3331" y="163285"/>
            <a:ext cx="1023298" cy="102329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3EE9752-C777-49F7-A354-AC7E0595F5A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2971" y="2203917"/>
            <a:ext cx="8186057" cy="433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963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BD0E77E-F554-479B-85EA-428D3BD75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6520" y="173691"/>
            <a:ext cx="1024217" cy="10242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04EA25E-E2F3-4CEF-A7CB-4FDE46032615}"/>
              </a:ext>
            </a:extLst>
          </p:cNvPr>
          <p:cNvSpPr txBox="1"/>
          <p:nvPr/>
        </p:nvSpPr>
        <p:spPr>
          <a:xfrm>
            <a:off x="4071256" y="393411"/>
            <a:ext cx="40494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Год и Святки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C0EED4-C5EA-4FCA-A37F-A3D10DE753A9}"/>
              </a:ext>
            </a:extLst>
          </p:cNvPr>
          <p:cNvSpPr txBox="1"/>
          <p:nvPr/>
        </p:nvSpPr>
        <p:spPr>
          <a:xfrm>
            <a:off x="1171549" y="1148978"/>
            <a:ext cx="94327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нового года вызывало у людей желание изменить будущую жизнь к лучшему. Этому должны были помочь святочные обряды, которые сопровождали Святки и Новый Год.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94E6A9F-EDA7-4D8A-9608-11A60CFE70D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309" y="2571721"/>
            <a:ext cx="6346613" cy="410959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A116746-80BF-4203-BE2D-FF3ADDF844F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2971" y="2569029"/>
            <a:ext cx="4626720" cy="411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59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048F7F-930A-4186-BCD6-E0AB80071B77}"/>
              </a:ext>
            </a:extLst>
          </p:cNvPr>
          <p:cNvSpPr txBox="1"/>
          <p:nvPr/>
        </p:nvSpPr>
        <p:spPr>
          <a:xfrm>
            <a:off x="333829" y="428178"/>
            <a:ext cx="526868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Древней Руси празднование Нового Года подразделялось на два периода - святые вечера и страшные вечера.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периоды когда наши предки праздновали новый год 1 марта и 1 сентября, связано это с церковью – ведь сентябрь важный месяц для верующих. С 18 века, царь Пётр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своими указами велел ввести летоисчисление от Рождества Христова, а год с 1 января.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повелевал отмечать Новый год колокольным звоном, грохотом выстрелов и фейерверками.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DEB2493-BFD1-490D-8BE8-C9B85890102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1609875"/>
            <a:ext cx="6371771" cy="421466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BA43DB2-B215-46C5-95BA-D55827362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6520" y="174373"/>
            <a:ext cx="1024217" cy="10303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07E6C8-0257-448D-96F6-6A8E413ACC5E}"/>
              </a:ext>
            </a:extLst>
          </p:cNvPr>
          <p:cNvSpPr txBox="1"/>
          <p:nvPr/>
        </p:nvSpPr>
        <p:spPr>
          <a:xfrm>
            <a:off x="2452913" y="486576"/>
            <a:ext cx="728617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праздновали Новый год на Руси?</a:t>
            </a:r>
          </a:p>
        </p:txBody>
      </p:sp>
    </p:spTree>
    <p:extLst>
      <p:ext uri="{BB962C8B-B14F-4D97-AF65-F5344CB8AC3E}">
        <p14:creationId xmlns:p14="http://schemas.microsoft.com/office/powerpoint/2010/main" val="419364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EC299-9079-4F5C-AE7E-5AFC7F47605E}"/>
              </a:ext>
            </a:extLst>
          </p:cNvPr>
          <p:cNvSpPr txBox="1"/>
          <p:nvPr/>
        </p:nvSpPr>
        <p:spPr>
          <a:xfrm>
            <a:off x="406398" y="854077"/>
            <a:ext cx="3396345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Праздничная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елка была преимущественно детской забавой. Выбрав крепкую красивую ель, обвешивали ее детскими игрушками, водили вокруг елки хороводы.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6A10651-799F-43B7-8407-6CA5B244A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6519" y="121562"/>
            <a:ext cx="1024217" cy="103031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7BD259D-8EE6-4824-8BD5-AA8F9C1DB29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2743" y="1267966"/>
            <a:ext cx="7547429" cy="509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30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5B3A20D-72A6-4B61-9420-B0DCFED72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6519" y="170643"/>
            <a:ext cx="1024217" cy="10303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F0CEB2-2322-4A56-B61E-A9039649F5CF}"/>
              </a:ext>
            </a:extLst>
          </p:cNvPr>
          <p:cNvSpPr txBox="1"/>
          <p:nvPr/>
        </p:nvSpPr>
        <p:spPr>
          <a:xfrm>
            <a:off x="3251199" y="616181"/>
            <a:ext cx="56896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обычаи и поверья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088388-035B-4ED8-BA64-D4F0E58CEF42}"/>
              </a:ext>
            </a:extLst>
          </p:cNvPr>
          <p:cNvSpPr txBox="1"/>
          <p:nvPr/>
        </p:nvSpPr>
        <p:spPr>
          <a:xfrm>
            <a:off x="420913" y="1508476"/>
            <a:ext cx="6096000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перед Новым годом старались отдавать все долги, прощали все обиды, те, кто были в ссоре, обязаны были помириться, поэтому просили друг у друга прощения.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старались войти в Новый год во всем новом, для чего в праздник надевали новое платье, новую обувь. Люди верили, что это будет способствовать росту благосостояния.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Важным был и первый день Нового года. Уделялось внимание, как пройдет этот день. Ведь от этого зависел весь предстоящий год.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7EC0924-B029-4948-AE34-8AFA6D6CC36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2918" y="1348170"/>
            <a:ext cx="3741538" cy="521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218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0F682E1-619B-4E7F-B5EA-6141DB381BE7}"/>
              </a:ext>
            </a:extLst>
          </p:cNvPr>
          <p:cNvSpPr txBox="1"/>
          <p:nvPr/>
        </p:nvSpPr>
        <p:spPr>
          <a:xfrm>
            <a:off x="3976914" y="638629"/>
            <a:ext cx="4238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Новогодние традиции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698092-8858-4B5A-A065-A3B7BD753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6520" y="251149"/>
            <a:ext cx="1024217" cy="10303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FE2980-CB5E-4355-8F6E-2FFEC7F0A2BD}"/>
              </a:ext>
            </a:extLst>
          </p:cNvPr>
          <p:cNvSpPr txBox="1"/>
          <p:nvPr/>
        </p:nvSpPr>
        <p:spPr>
          <a:xfrm>
            <a:off x="370114" y="1463651"/>
            <a:ext cx="744582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каждой стране свои новогодние традиции, однако есть несколько праздничных обычаев, которые соблюдают люди во всем мире.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принято делать на </a:t>
            </a:r>
            <a:b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Год?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Собираться всей семьей.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Украшать дом.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Дарить подарки.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B3A65ED-10F0-4E14-806F-D0D7BC68FA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859" y="1582251"/>
            <a:ext cx="5595258" cy="440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466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FAC0481-CC20-4700-9B22-E676F425D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2005" y="199672"/>
            <a:ext cx="1024217" cy="10303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B3B44D-9411-49BF-8F7A-BF9C60B85840}"/>
              </a:ext>
            </a:extLst>
          </p:cNvPr>
          <p:cNvSpPr txBox="1"/>
          <p:nvPr/>
        </p:nvSpPr>
        <p:spPr>
          <a:xfrm>
            <a:off x="1465943" y="445155"/>
            <a:ext cx="8806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сюжетный рисунок на тему: Народный праздник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(Новый год)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484342E-F252-4CD3-97F8-A66B9C35EC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31" y="2188876"/>
            <a:ext cx="5756969" cy="431772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5583376-DB28-4303-AAA3-711F890BFF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371" y="2200471"/>
            <a:ext cx="5379598" cy="430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243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219</TotalTime>
  <Words>340</Words>
  <Application>Microsoft Office PowerPoint</Application>
  <PresentationFormat>Широкоэкранный</PresentationFormat>
  <Paragraphs>24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Times New Roman</vt:lpstr>
      <vt:lpstr>Wingdings 3</vt:lpstr>
      <vt:lpstr>Совет директоров</vt:lpstr>
      <vt:lpstr>Народные праздничные обряды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праздничные обряды</dc:title>
  <dc:creator>Елизавета Камбалова</dc:creator>
  <cp:lastModifiedBy>Елизавета Камбалова</cp:lastModifiedBy>
  <cp:revision>38</cp:revision>
  <dcterms:created xsi:type="dcterms:W3CDTF">2022-11-26T13:40:31Z</dcterms:created>
  <dcterms:modified xsi:type="dcterms:W3CDTF">2023-05-27T13:15:22Z</dcterms:modified>
</cp:coreProperties>
</file>