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wdp" ContentType="image/vnd.ms-photo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90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7" r:id="rId10"/>
    <p:sldId id="262" r:id="rId11"/>
    <p:sldId id="263" r:id="rId12"/>
    <p:sldId id="268" r:id="rId13"/>
    <p:sldId id="269" r:id="rId14"/>
    <p:sldId id="270" r:id="rId15"/>
  </p:sldIdLst>
  <p:sldSz cx="12192000" cy="6858000"/>
  <p:notesSz cx="6858000" cy="9144000"/>
  <p:custDataLst>
    <p:tags r:id="rId1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80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tags" Target="tags/tag1.xml" /><Relationship Id="rId17" Type="http://schemas.openxmlformats.org/officeDocument/2006/relationships/presProps" Target="presProps.xml" /><Relationship Id="rId18" Type="http://schemas.openxmlformats.org/officeDocument/2006/relationships/viewProps" Target="viewProps.xml" /><Relationship Id="rId19" Type="http://schemas.openxmlformats.org/officeDocument/2006/relationships/theme" Target="theme/theme1.xml" /><Relationship Id="rId2" Type="http://schemas.openxmlformats.org/officeDocument/2006/relationships/slide" Target="slides/slide1.xml" /><Relationship Id="rId20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1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  <p:txBody>
          <a:bodyPr/>
          <a:lstStyle/>
          <a:p/>
        </p:txBody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  <p:txBody>
          <a:bodyPr/>
          <a:lstStyle/>
          <a:p/>
        </p:txBody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ct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FE72B447-8E80-4E91-90BE-E632187EAD37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C2FA02-0925-410A-B7AB-CFDCB880B5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49151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E72B447-8E80-4E91-90BE-E632187EAD37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C2FA02-0925-410A-B7AB-CFDCB880B5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869988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  <p:txBody>
          <a:bodyPr/>
          <a:lstStyle/>
          <a:p/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  <p:txBody>
          <a:bodyPr/>
          <a:lstStyle/>
          <a:p/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FE72B447-8E80-4E91-90BE-E632187EAD37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F6C2FA02-0925-410A-B7AB-CFDCB880B5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7988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08" r:id="rId1"/>
    <p:sldLayoutId id="2147483914" r:id="rId2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ct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3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jpeg" /><Relationship Id="rId3" Type="http://schemas.microsoft.com/office/2007/relationships/hdphoto" Target="../media/image15.wdp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7.jpeg" /><Relationship Id="rId3" Type="http://schemas.openxmlformats.org/officeDocument/2006/relationships/image" Target="../media/image18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9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Relationship Id="rId3" Type="http://schemas.microsoft.com/office/2007/relationships/hdphoto" Target="../media/image5.wdp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Relationship Id="rId3" Type="http://schemas.openxmlformats.org/officeDocument/2006/relationships/image" Target="../media/image9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Relationship Id="rId3" Type="http://schemas.openxmlformats.org/officeDocument/2006/relationships/image" Target="../media/image11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2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A4230C-D0DA-49C0-B0ED-9CD243F801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1707" y="2454121"/>
            <a:ext cx="9068586" cy="2590800"/>
          </a:xfrm>
        </p:spPr>
        <p:txBody>
          <a:bodyPr/>
          <a:lstStyle/>
          <a:p>
            <a:r>
              <a:rPr lang="ru-RU" sz="8800" b="1">
                <a:effectLst/>
              </a:rPr>
              <a:t>Народный праздничный костюм</a:t>
            </a:r>
          </a:p>
        </p:txBody>
      </p:sp>
    </p:spTree>
    <p:extLst>
      <p:ext uri="{BB962C8B-B14F-4D97-AF65-F5344CB8AC3E}">
        <p14:creationId xmlns:p14="http://schemas.microsoft.com/office/powerpoint/2010/main" val="149311074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48DDDE1-9951-447E-A3C8-F1F8DC8D2F10}"/>
              </a:ext>
            </a:extLst>
          </p:cNvPr>
          <p:cNvSpPr txBox="1"/>
          <p:nvPr/>
        </p:nvSpPr>
        <p:spPr>
          <a:xfrm>
            <a:off x="1382485" y="420914"/>
            <a:ext cx="100874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Отличительная черта русского национального костюма </a:t>
            </a:r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 </a:t>
            </a:r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большое разнообразие головных уборов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95F8C36-247E-4897-9A7D-1DD015F2A6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2485" y="1498132"/>
            <a:ext cx="9427029" cy="4904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268712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5AB65E9-3F36-4216-BD6C-EB5C2B74D5E7}"/>
              </a:ext>
            </a:extLst>
          </p:cNvPr>
          <p:cNvSpPr txBox="1"/>
          <p:nvPr/>
        </p:nvSpPr>
        <p:spPr>
          <a:xfrm>
            <a:off x="769258" y="909046"/>
            <a:ext cx="507999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В русском народном костюме сохранились старинные головные уборы и сам обычай для замужней женщины прятать волосы, а для девушки </a:t>
            </a:r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оставлять их непокрытыми. </a:t>
            </a:r>
            <a:b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Этим обусловлена форма женского головного убора в виде закрытой шапочки и девичьего </a:t>
            </a:r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в виде обруча или повязки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C3A32F9-E514-458C-A7CE-B8C7098067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1" y="529380"/>
            <a:ext cx="5079998" cy="579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042631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CA10426-0CBB-4D8A-B90A-51BA9C0249B2}"/>
              </a:ext>
            </a:extLst>
          </p:cNvPr>
          <p:cNvSpPr txBox="1"/>
          <p:nvPr/>
        </p:nvSpPr>
        <p:spPr>
          <a:xfrm>
            <a:off x="8201442" y="1983121"/>
            <a:ext cx="37147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Традиционные узоры и орнаменты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515F20E-7C34-4711-A564-306FCA4E56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13" y="470561"/>
            <a:ext cx="7699829" cy="5916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045706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F5BB996-6951-415E-AC34-CF6C5343E6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225" y="435308"/>
            <a:ext cx="5385118" cy="631347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3E6ACFF-3210-4A80-A415-6AB4DF5575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435307"/>
            <a:ext cx="5544775" cy="631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763637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B6D43F3-5BC7-47A1-BC71-1BFDF78F4DE6}"/>
              </a:ext>
            </a:extLst>
          </p:cNvPr>
          <p:cNvSpPr txBox="1"/>
          <p:nvPr/>
        </p:nvSpPr>
        <p:spPr>
          <a:xfrm>
            <a:off x="2100034" y="451001"/>
            <a:ext cx="88246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работа: эскиз русского народного праздничного костюма (женского)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696DAD8-A792-4AD1-A527-623A8CE028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4891" y="1644499"/>
            <a:ext cx="85725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942308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262E762-5E49-4DDA-B60E-A767B0868B8F}"/>
              </a:ext>
            </a:extLst>
          </p:cNvPr>
          <p:cNvSpPr txBox="1"/>
          <p:nvPr/>
        </p:nvSpPr>
        <p:spPr>
          <a:xfrm>
            <a:off x="667656" y="1351508"/>
            <a:ext cx="1085668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нескольких веков в разных концах земли Русской</a:t>
            </a:r>
          </a:p>
          <a:p>
            <a:pPr algn="ctr"/>
            <a:r>
              <a:rPr lang="ru-RU" sz="4400" b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складывались свои характерные особенности в одежде, и</a:t>
            </a:r>
          </a:p>
          <a:p>
            <a:pPr algn="ctr"/>
            <a:r>
              <a:rPr lang="ru-RU" sz="4400" b="1">
                <a:latin typeface="Times New Roman" panose="02020603050405020304" pitchFamily="18" charset="0"/>
                <a:cs typeface="Times New Roman" panose="02020603050405020304" pitchFamily="18" charset="0"/>
              </a:rPr>
              <a:t>люди строго придерживались местных традиций</a:t>
            </a:r>
            <a:endParaRPr lang="ru-RU" sz="4400" b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209762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10AF67A-21C4-4A16-BF58-D20348D0EE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600" y="441204"/>
            <a:ext cx="6779276" cy="59755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ACC6803-C353-4A1C-81D0-FC21828DAD40}"/>
              </a:ext>
            </a:extLst>
          </p:cNvPr>
          <p:cNvSpPr txBox="1"/>
          <p:nvPr/>
        </p:nvSpPr>
        <p:spPr>
          <a:xfrm>
            <a:off x="8200572" y="1413063"/>
            <a:ext cx="3556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Северорусский сарафанный комплекс составляли: рубаха, сарафан, пояс, душегрея, кокошник, украшения, обувь</a:t>
            </a:r>
          </a:p>
        </p:txBody>
      </p:sp>
    </p:spTree>
    <p:extLst>
      <p:ext uri="{BB962C8B-B14F-4D97-AF65-F5344CB8AC3E}">
        <p14:creationId xmlns:p14="http://schemas.microsoft.com/office/powerpoint/2010/main" val="3152944046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59981AD-4EFE-47DA-9207-A163290DFB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514" y="481999"/>
            <a:ext cx="7155542" cy="589400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B637F1F-9930-42D1-A0ED-D534F62538A4}"/>
              </a:ext>
            </a:extLst>
          </p:cNvPr>
          <p:cNvSpPr txBox="1"/>
          <p:nvPr/>
        </p:nvSpPr>
        <p:spPr>
          <a:xfrm>
            <a:off x="8389257" y="982176"/>
            <a:ext cx="336731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В южнорусский комплекс входили: богато вышитая рубаха, клетчатая понева, пояс, передник, «навершник» </a:t>
            </a:r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наплечная одежда типа укороченной рубахи, другие детали и украшения, головной убор «сорока», обувь</a:t>
            </a:r>
          </a:p>
        </p:txBody>
      </p:sp>
    </p:spTree>
    <p:extLst>
      <p:ext uri="{BB962C8B-B14F-4D97-AF65-F5344CB8AC3E}">
        <p14:creationId xmlns:p14="http://schemas.microsoft.com/office/powerpoint/2010/main" val="2435701044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DD630B5-BE88-4250-BEF3-01FDDF78E806}"/>
              </a:ext>
            </a:extLst>
          </p:cNvPr>
          <p:cNvSpPr txBox="1"/>
          <p:nvPr/>
        </p:nvSpPr>
        <p:spPr>
          <a:xfrm>
            <a:off x="7199086" y="1228394"/>
            <a:ext cx="403497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В праздничный наряд входили: нарядная безрукавка </a:t>
            </a:r>
            <a:r>
              <a:rPr lang="ru-RU" sz="4000" b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душегрей </a:t>
            </a:r>
          </a:p>
          <a:p>
            <a:r>
              <a:rPr 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похожа на сарафанчик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AE44062-18C3-4696-B88E-CF06E93BAD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940">
            <a:off x="306651" y="240823"/>
            <a:ext cx="6930808" cy="637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665166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0E86A00-4610-41B8-949D-BC7B9DDD058D}"/>
              </a:ext>
            </a:extLst>
          </p:cNvPr>
          <p:cNvSpPr txBox="1"/>
          <p:nvPr/>
        </p:nvSpPr>
        <p:spPr>
          <a:xfrm>
            <a:off x="1262742" y="599319"/>
            <a:ext cx="56605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Рубаха </a:t>
            </a:r>
            <a:r>
              <a:rPr lang="ru-RU" sz="3600" b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 основа женского народного костюма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A4F287-5A60-40D6-84CA-8789EA5AA41C}"/>
              </a:ext>
            </a:extLst>
          </p:cNvPr>
          <p:cNvSpPr txBox="1"/>
          <p:nvPr/>
        </p:nvSpPr>
        <p:spPr>
          <a:xfrm>
            <a:off x="1074057" y="2119086"/>
            <a:ext cx="603794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Шилась из белого льняного или конопляного полотна. Украшалась вышивкой, которая оберегала женщину от дурного глаза. </a:t>
            </a:r>
          </a:p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Сарафан одевался поверх рубахи, украшался спереди узорной полосой, тесьмой, серебряным кружевом, узорными пуговицами.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AF76454-7AEE-4F51-9FA9-D64341BBE9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9372" y="497344"/>
            <a:ext cx="3178627" cy="586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391292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E79F403-4969-4A80-9213-1AB252186E89}"/>
              </a:ext>
            </a:extLst>
          </p:cNvPr>
          <p:cNvSpPr txBox="1"/>
          <p:nvPr/>
        </p:nvSpPr>
        <p:spPr>
          <a:xfrm>
            <a:off x="566056" y="1166842"/>
            <a:ext cx="290285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Вышивка на рубахе имела особое назначение: она не только украшала, но и оберегала, защищала женщину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63BE49A-275F-4289-B166-A9A251CED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3275" y="537029"/>
            <a:ext cx="3884839" cy="57912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395BDB0-C562-40EA-9C53-7CDF16D5E7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6652" y="537030"/>
            <a:ext cx="3979635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653754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958035-DD06-4665-80D4-B39377057DE1}"/>
              </a:ext>
            </a:extLst>
          </p:cNvPr>
          <p:cNvSpPr txBox="1"/>
          <p:nvPr/>
        </p:nvSpPr>
        <p:spPr>
          <a:xfrm>
            <a:off x="452026" y="517669"/>
            <a:ext cx="394788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В северных и центральных губерниях Росси поверх рубахи девушки и женщины носили сарафаны.</a:t>
            </a:r>
          </a:p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Праздничный сарафан шили из дорогой ткани, украшали спереди узорной полосой, серебряным кружевом, узорными пуговицами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8670509-F734-4E6A-A5DC-D01630A8D8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9911" y="646464"/>
            <a:ext cx="3833853" cy="556507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179654E-CC04-480B-9A0B-43421E3E07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6121" y="646464"/>
            <a:ext cx="3833853" cy="5565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957067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7B6AA2D-1140-4215-B87B-BA380471DEA9}"/>
              </a:ext>
            </a:extLst>
          </p:cNvPr>
          <p:cNvSpPr txBox="1"/>
          <p:nvPr/>
        </p:nvSpPr>
        <p:spPr>
          <a:xfrm>
            <a:off x="841830" y="639334"/>
            <a:ext cx="4049485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Свадебный наряд шили задолго до торжества, т.к. он требовал много времени и труда. </a:t>
            </a:r>
            <a:b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Все элементы костюма тщательно украшались оберегами от злых сил и напастей и символами, утверждающими счастье, долголетие, здоровое потомство</a:t>
            </a:r>
            <a:br>
              <a:rPr lang="ru-RU"/>
            </a:br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86A5EE8-F11A-47F6-8B93-32C75D72A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7715" y="247801"/>
            <a:ext cx="4717142" cy="6362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089682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2.jpeg" /></Relationships>
</file>

<file path=ppt/theme/theme1.xml><?xml version="1.0" encoding="utf-8"?>
<a:theme xmlns:r="http://schemas.openxmlformats.org/officeDocument/2006/relationships"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Савон">
      <a:majorFont>
        <a:latin typeface="Century Gothic" panose="020b0502020202020204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Савон</Template>
  <Company/>
  <PresentationFormat>Широкоэкранный</PresentationFormat>
  <Paragraphs>19</Paragraphs>
  <Slides>14</Slides>
  <Notes>0</Notes>
  <TotalTime>219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baseType="lpstr" size="19">
      <vt:lpstr>Arial</vt:lpstr>
      <vt:lpstr>Century Gothic</vt:lpstr>
      <vt:lpstr>Times New Roman</vt:lpstr>
      <vt:lpstr>Symbol</vt:lpstr>
      <vt:lpstr>Савон</vt:lpstr>
      <vt:lpstr>Народный праздничный костюм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Народный праздничный костюм</dc:title>
  <dc:creator>Елизавета Камбалова</dc:creator>
  <cp:lastModifiedBy>Елизавета Камбалова</cp:lastModifiedBy>
  <cp:revision>20</cp:revision>
  <dcterms:created xsi:type="dcterms:W3CDTF">2022-10-18T13:23:57Z</dcterms:created>
  <dcterms:modified xsi:type="dcterms:W3CDTF">2023-05-27T13:19:13Z</dcterms:modified>
</cp:coreProperties>
</file>