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5" r:id="rId6"/>
    <p:sldId id="262" r:id="rId7"/>
    <p:sldId id="266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андра Огибенина" initials="АО" lastIdx="5" clrIdx="0">
    <p:extLst>
      <p:ext uri="{19B8F6BF-5375-455C-9EA6-DF929625EA0E}">
        <p15:presenceInfo xmlns:p15="http://schemas.microsoft.com/office/powerpoint/2012/main" userId="bf91187d3dd3000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21"/>
    <p:restoredTop sz="94590"/>
  </p:normalViewPr>
  <p:slideViewPr>
    <p:cSldViewPr snapToGrid="0" snapToObjects="1">
      <p:cViewPr varScale="1">
        <p:scale>
          <a:sx n="105" d="100"/>
          <a:sy n="105" d="100"/>
        </p:scale>
        <p:origin x="60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3-02-12T14:16:52.794" idx="1">
    <p:pos x="375" y="116"/>
    <p:text/>
    <p:extLst>
      <p:ext uri="{C676402C-5697-4E1C-873F-D02D1690AC5C}">
        <p15:threadingInfo xmlns:p15="http://schemas.microsoft.com/office/powerpoint/2012/main" timeZoneBias="-180"/>
      </p:ext>
    </p:extLst>
  </p:cm>
  <p:cm authorId="1" dt="2023-02-12T14:19:12.813" idx="2">
    <p:pos x="5928" y="166"/>
    <p:text/>
    <p:extLst>
      <p:ext uri="{C676402C-5697-4E1C-873F-D02D1690AC5C}">
        <p15:threadingInfo xmlns:p15="http://schemas.microsoft.com/office/powerpoint/2012/main" timeZoneBias="-180"/>
      </p:ext>
    </p:extLst>
  </p:cm>
  <p:cm authorId="1" dt="2023-02-12T14:21:01.762" idx="3">
    <p:pos x="3620" y="2218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7:56:23.620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29.08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1105 0 24575,'-12'12'0,"9"-1"0,-8 1 0,6-1 0,3-1 0,-2 1 0,-1 0 0,-1 0 0,-1 0 0,-2 0 0,7-1 0,-2 1 0,-1 0 0,3 0 0,-7 0 0,7 0 0,-7 0 0,3-1 0,-5 1 0,4 0 0,3 0 0,-1 0 0,-2 0 0,1 0 0,1-1 0,1-4 0,2 4 0,-3-4 0,1 0 0,2 4 0,-7-4 0,7 5 0,-7 0 0,2-1 0,1 1 0,-3 0 0,2 0 0,1 0 0,1 0 0,1-1 0,2 1 0,-7 0 0,7 0 0,-3 0 0,1 0 0,2 0 0,-7-1 0,7 1 0,-7 0 0,7 0 0,-3 0 0,1-5 0,2 4 0,-3-4 0,1 0 0,2 3 0,-3-3 0,0 5 0,4 0 0,-4 0 0,0-5 0,4 3 0,-4-2 0,0 3 0,4 1 0,-4 0 0,0 0 0,4 0 0,-4 0 0,0-1 0,4 1 0,-4 0 0,0 0 0,4 0 0,-4 0 0,5 6 0,-5-4 0,4 4 0,-4-6 0,0 0 0,4 0 0,-9 0 0,9 0 0,-9-1 0,9 1 0,-9 12 0,9-10 0,-4 10 0,0-12 0,4-1 0,-9 1 0,9 0 0,-9 7 0,8-6 0,-9 6 0,10-7 0,-9-1 0,3 8 0,1-5 0,-5 4 0,5-6 0,-5 0 0,-1 6 0,6-4 0,-5 4 0,5-6 0,-5 0 0,0 0 0,5 0 0,-4 0 0,4-1 0,-10 6 0,4-4 0,-4 4 0,5-5 0,0 0 0,0-1 0,0 1 0,0 0 0,0 0 0,0 0 0,0 0 0,0 0 0,-7 0 0,6 0 0,-6 1 0,7-1 0,0-5 0,0 4 0,0-4 0,0 5 0,0-1 0,0-4 0,0 4 0,0-4 0,0 0 0,0 4 0,0-4 0,0 0 0,0 3 0,5-3 0,-4 1 0,4 2 0,-5-3 0,0 0 0,5 4 0,-4-9 0,9 9 0,-9-9 0,4 9 0,-5-4 0,0 0 0,5 3 0,-4-8 0,9 9 0,-9-4 0,4 5 0,0 0 0,-4-5 0,4 4 0,0-9 0,1 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31.36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36.18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24575,'0'10'0,"0"1"0,0 0 0,0 0 0,0 0 0,0 0 0,0 0 0,5-5 0,-4 3 0,4-3 0,0 5 0,-4 0 0,9 0 0,-9 0 0,9-5 0,-9 3 0,4-3 0,-1 0 0,-2 4 0,2-4 0,1 0 0,-4 4 0,9-4 0,-9 5 0,9 0 0,-9-1 0,9 1 0,-4 0 0,0 0 0,3 0 0,-7 0 0,7 0 0,-3-1 0,0 1 0,4 0 0,-4 0 0,5 0 0,0 0 0,1 6 0,-1-4 0,-4 4 0,3 1 0,-4-6 0,6 6 0,-6-7 0,4 0 0,-4-1 0,0 1 0,3 0 0,-3 0 0,1 0 0,2 0 0,-8-1 0,9 1 0,-9 0 0,9 0 0,-4 0 0,5 0 0,0 0 0,-5-1 0,3 1 0,-3 0 0,0 0 0,4-5 0,-9 4 0,4-4 0,0 0 0,-4 3 0,9-7 0,-9 7 0,9-8 0,-9 9 0,8-4 0,-3 5 0,0 0 0,4-5 0,-9 3 0,9-7 0,-9 7 0,9-7 0,-9 7 0,9-8 0,-9 9 0,8-4 0,-7 5 0,7-5 0,-7 4 0,7-4 0,-8 4 0,9-3 0,-9 2 0,9-8 0,-9 9 0,9-9 0,-9 9 0,9-9 0,-9 9 0,8-4 0,-7 5 0,7-5 0,-7 3 0,7-8 0,-8 9 0,9-4 0,-9 5 0,9-5 0,-9 4 0,9-4 0,-9 5 0,9-5 0,-9 3 0,8-8 0,-7 9 0,7-9 0,-8 9 0,4-4 0,0 0 0,-4 4 0,9-4 0,-9 5 0,9-5 0,-9 3 0,4-3 0,0 0 0,-4 4 0,9-9 0,-9 9 0,8-4 0,-7 5 0,7-5 0,-8 3 0,4-3 0,0 0 0,-4 4 0,9-9 0,-9 9 0,9-4 0,-9 5 0,9 0 0,-9-1 0,8-4 0,-7 4 0,7-9 0,-7 9 0,7-9 0,-8 9 0,4-4 0,0 0 0,-4 4 0,4-9 0,-5 4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41.0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24575,'5'11'0,"1"-1"0,5 1 0,-5 0 0,5 7 0,-5-6 0,6 6 0,-2-7 0,-4 6 0,4-4 0,-9 4 0,10 1 0,-5-6 0,1 6 0,3-7 0,-4-1 0,0 8 0,-1-6 0,-1 6 0,3 0 0,0-6 0,3 6 0,-9-8 0,10 8 0,-5-5 0,1 4 0,4 1 0,-10-6 0,10 6 0,-5-1 0,1-4 0,4 11 0,-5-12 0,1 13 0,4-6 0,-5 0 0,1 5 0,3-11 0,-9 11 0,9-5 0,-8 0 0,9 6 0,-9-13 0,8 6 0,-3-1 0,-1 2 0,5 1 0,-10 4 0,9-12 0,-9 13 0,9-13 0,-9 12 0,9-11 0,-9 11 0,4-11 0,0 11 0,-3-12 0,9 13 0,-9-13 0,3 12 0,1 7 0,-5-9 0,11 14 0,-11-17 0,5 7 0,0 0 0,-5-7 0,5 5 0,0-5 0,-5 7 0,5 0 0,-1 0 0,-3 0 0,4 0 0,-1 0 0,-3 0 0,4 0 0,-6 0 0,0-1 0,0 1 0,5 0 0,-3 0 0,3 0 0,-5 0 0,6 20 0,-4-15 0,3 15 0,-5-20 0,0 0 0,0 8 0,6-6 0,-5 7 0,5-1 0,-6-6 0,0 7 0,0-1 0,0-6 0,0 7 0,0-1 0,0-6 0,6 7 0,-5-9 0,5 8 0,-6-6 0,0 7 0,0-9 0,0-1 0,0 1 0,0 12 0,0-9 0,0 8 0,0-18 0,0 5 0,0-11 0,0 11 0,0-5 0,0 1 0,0 4 0,5-12 0,-4 12 0,4-11 0,-5 11 0,0-11 0,0 11 0,0-12 0,0 13 0,0-13 0,0 12 0,0-11 0,0 11 0,0-5 0,0 1 0,0 4 0,0-12 0,0 13 0,0-6 0,0 11 0,0-2 0,0 2 0,0-11 0,0 6 0,0-6 0,0 0 0,0 5 0,0-11 0,0 11 0,0-5 0,0 0 0,0 6 0,-6-6 0,5 7 0,-11 0 0,11 0 0,-5-7 0,0 5 0,5-11 0,-5 11 0,1-12 0,4 12 0,-4-11 0,0 16 0,4-15 0,-4 8 0,0-11 0,4 0 0,-4 0 0,5 0 0,-5-1 0,4 1 0,-4 0 0,5 0 0,-5 0 0,4 0 0,-4 0 0,5-1 0,-5 1 0,4 0 0,-4 0 0,5 0 0,-5 0 0,4-1 0,-4 1 0,5 0 0,-5-5 0,4 4 0,-4-4 0,5 5 0,-5 0 0,4 4 0,-4-3 0,0 4 0,4-5 0,-4 0 0,0 0 0,4-1 0,-4 1 0,5 0 0,-5-5 0,4 4 0,-4-4 0,5 5 0,-5-5 0,4 3 0,-4-3 0,5 5 0,-5 0 0,4 0 0,-9 0 0,9 0 0,-4-1 0,5 1 0,-5 0 0,4 0 0,-4 0 0,0 0 0,4 0 0,-9-1 0,9 1 0,-4 0 0,0 0 0,4 0 0,-4 0 0,0-5 0,4 3 0,-4-3 0,5 5 0,-5-5 0,4 4 0,-4-4 0,0 5 0,3 0 0,-2 0 0,-1-1 0,3 1 0,-2 0 0,-1-5 0,3 4 0,-2-4 0,4 0 0,0-1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46.32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45 0 24575,'0'11'0,"0"0"0,-5 0 0,4-1 0,-4 1 0,5 0 0,-5-5 0,4 4 0,-4-4 0,0 5 0,4 0 0,-4-1 0,5 1 0,0 0 0,0 0 0,0 0 0,-5 0 0,4-1 0,-4 1 0,5 0 0,0 0 0,0 0 0,0 0 0,0 0 0,0-1 0,0 1 0,0 0 0,0 0 0,0 0 0,0 0 0,0 0 0,0-1 0,0 1 0,0 0 0,0 0 0,0 0 0,0 0 0,0 0 0,0-1 0,0 1 0,0 0 0,0 0 0,5-5 0,1 4 0,5-9 0,0 4 0,-1-1 0,1-2 0,0 3 0,0-5 0,0 0 0,0 0 0,-1 0 0,1 0 0,0 0 0,0 0 0,0 0 0,0 0 0,0 0 0,-1 0 0,1 0 0,0 0 0,0 0 0,0 0 0,0 0 0,0 0 0,-1 0 0,1 0 0,0 0 0,0 0 0,0 0 0,0 0 0,0 0 0,-1 0 0,1 0 0,-5-5 0,4 3 0,-4-7 0,5 7 0,-5-7 0,3 7 0,-7-7 0,7 7 0,-7-7 0,7 2 0,-3-4 0,0 0 0,4 5 0,-9-3 0,4 2 0,0 1 0,-4-3 0,9 2 0,-9-4 0,4 0 0,-5 0 0,4 5 0,-2-3 0,2 2 0,-4-4 0,0 0 0,0 0 0,0 0 0,0 0 0,-4 5 0,-3 1 0,1 0 0,-3 4 0,2-4 0,1 0 0,-3 4 0,7-9 0,-7 9 0,2-4 0,1 0 0,1-1 0,1 0 0,2-4 0,-3 4 0,0-5 0,4 0 0,-4 0 0,0 0 0,4 0 0,-4 0 0,0 5 0,4-4 0,-4 4 0,0 0 0,4-4 0,-9 4 0,4 0 0,-5-4 0,0 9 0,0-4 0,0 5 0,0 0 0,0 0 0,0 0 0,0 0 0,0 0 0,0 0 0,0 0 0,0 0 0,0 0 0,0 0 0,0 0 0,0 0 0,0 0 0,5 0 0,1 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48.0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18.77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24575,'35'0'0,"-7"0"0,15 0 0,-7 0 0,10 14 0,-1-4 0,-8 16 0,6-3 0,-7-1 0,10 6 0,-1-11 0,-9 9 0,8-10 0,-8 11 0,1-11 0,6 12 0,-15-13 0,15 6 0,-15-8 0,15 9 0,-15-7 0,16 6 0,-16-2 0,6-4 0,-8 4 0,8-5 0,-6-1 0,0 0 0,-3-1 0,-6 0 0,7 1 0,0 0 0,-7-1 0,5 1 0,-5-7 0,0 5 0,6-5 0,-6 6 0,0-4 0,5 3 0,-5-4 0,7 0 0,-6 4 0,24-4 0,-20 5 0,22-5 0,-20 4 0,8-3 0,3 6 0,8-5 0,1 4 0,9-3 0,-7 5 0,8 1 0,0 0 0,2-8 0,1 7 0,7-6 0,-18 6 0,18-5 0,-18 3 0,7-5 0,-9 1 0,-1 4 0,0-5 0,1 7 0,-1-6 0,0 4 0,0-4 0,21 12 0,-16-4 0,26 6 0,-28-8 0,18 2 0,-18-2 0,18 2 0,-8 7 0,11 3 0,0 7 0,0 1 0,0-1 0,0 1 0,-1-1 0,14 11 0,-21-10 0,18 9 0,-21-11 0,0-1 0,-15-3 0,-2-1 0,2 1 0,-1 4 0,1-1 0,8-4 0,11 15 0,24 4 0,-33-20 0,23 17 0,-31-21 0,-8 5 0,6 2 0,-6-9 0,-29-15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21.873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24575,'0'26'0,"0"9"0,0 12 0,0 38 0,8-46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27.9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24575,'11'4'0,"0"2"0,0 5 0,0 0 0,0 0 0,0 7 0,1-6 0,-1 6 0,1-1 0,-1-4 0,1 4 0,0 1 0,-1-6 0,0 6 0,0-7 0,0-1 0,1 8 0,-1-5 0,1 4 0,-6-6 0,3 0 0,-2 6 0,4-4 0,1 4 0,-1-6 0,1 7 0,-1-6 0,1 6 0,-1-1 0,0-4 0,2 11 0,-2-11 0,2 11 0,4-11 0,-3 5 0,3-6 0,-6-1 0,1 6 0,-1-4 0,1 4 0,-1-6 0,0 0 0,-1 0 0,2 6 0,-1-4 0,1 4 0,0 1 0,-1-6 0,1 13 0,0-13 0,0 12 0,-1-11 0,2 11 0,5-10 0,-4 10 0,4-11 0,-6 12 0,-1-13 0,2 12 0,5-10 0,1 15 0,1-8 0,-2 10 0,0-11 0,-3 5 0,2-12 0,-4 11 0,-2-11 0,2 11 0,-2-12 0,0 6 0,1 0 0,-1-6 0,2 12 0,5-10 0,-5 3 0,6 2 0,-8-7 0,0 6 0,0-7 0,0 0 0,1 6 0,-1-4 0,1 4 0,-2-6 0,1 0 0,5 5 0,-4-4 0,4 3 0,-5-4 0,-1 0 0,1 0 0,0 0 0,0 0 0,0 0 0,0-1 0,0 1 0,-1 0 0,1 0 0,0 0 0,7 1 0,-6-1 0,6 0 0,-1 7 0,2-5 0,1 5 0,4 0 0,-12-5 0,13 5 0,-6-6 0,1 7 0,4-5 0,1 10 0,2-4 0,-3-2 0,-6-1 0,-1-5 0,-3 6 0,10-4 0,-10 4 0,10-5 0,-11-2 0,4 1 0,1-1 0,-6 0 0,12 2 0,-11-2 0,5 8 0,0-6 0,-5 5 0,12-6 0,-13-1 0,12 8 0,-4-6 0,0 12 0,4-11 0,8 16 0,-10-15 0,14 9 0,-17-6 0,7-4 0,0 11 0,-7-12 0,5 6 0,-5-7 0,7 0 0,-6 7 0,5-5 0,-12 4 0,11-5 0,-11-2 0,11 1 0,-11 0 0,4-1 0,-6 0 0,0-5 0,0 4 0,-1-9 0,1 9 0,0-9 0,0 9 0,0-9 0,0 8 0,0-7 0,-1 7 0,1-8 0,-5 9 0,4-9 0,-4 4 0,0 0 0,4-4 0,-4 4 0,5 0 0,-1-4 0,1 9 0,0-9 0,0 8 0,7-7 0,-6 7 0,12-2 0,-11 0 0,11 4 0,-11-10 0,4 10 0,1-10 0,-6 9 0,12-9 0,-11 9 0,4-9 0,-6 4 0,0-1 0,0-2 0,0 3 0,0-5 0,-1 0 0,1 4 0,0-2 0,0 2 0,0-4 0,-5 5 0,4-4 0,-4 4 0,4-5 0,1 0 0,0 0 0,0 0 0,0 0 0,0 0 0,0 0 0,-1 0 0,1 0 0,0 0 0,0 0 0,0 0 0,0 0 0,0 0 0,-1 0 0,1 0 0,0 0 0,0 0 0,0 0 0,0 0 0,0 0 0,-1 0 0,-4 5 0,4-4 0,-4 9 0,5-9 0,0 4 0,0-5 0,-1 0 0,-4 5 0,4-4 0,-4 4 0,5-5 0,-5 5 0,4-4 0,-4 4 0,0-5 0,-1 0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16:43.898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1060 24575,'93'-20'0,"1"1"0,-1-1 0,1 1 0,-1-1 0,1 1 0,-1 0 0,1-1 0,-1 1 0,1-1 0,-1 1 0,1 0 0,-1-1 0,1 1 0,6-1 0,-2 1 0,-3 1 0,-3 1 0,-1 1 0,-2-1 0,-1 0 0,0 0 0,-1 0 0,6-3 0,3-1 0,1-1 0,-2 1 0,-5 1 0,-6 1 0,-10 3 0,-11 4-1411,23-1 0,-14 2 1411,17-7 0,-8 1 0,4 6 697,-4-5-697,-12 6 0,0-7 509,-11 0-509,8 8 0,-18-5 0,18 5 1452,-18-6-1452,19 5 0,3-5 0,2 5 0,22-9 0,-22 9-236,-10-5 1,0 0 235,7 10 0,-9-9 0,1-2 0,13 6 0,23-10 0,0 1 0,-1 8 0,1-6 0,-12 15 0,-4-15-11,-12 15 11,-1-5 0,-9 0 0,-3 5 0,-11-11 0,-9 11 634,8-5-634,-16 2 12,6 3-12,-8-4 0,-7 6 0,5-5 0,-11 3 0,5-4 0,-8 6 0,1 0 0,0 0 0,0 0 0,0-5 0,-10 4 0,-2-4 0,-10 5 0,0 0 0,0 0 0,-7 0 0,5 0 0,-11 0 0,11 0 0,-4 0 0,-1 0 0,5 0 0,-5 0 0,7 0 0,0 0 0,0 0 0,0 0 0,0 0 0,0 0 0,0 0 0,0 0 0,5 0 0,1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3:24.07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24575,'6'5'0,"4"-4"0,-9 9 0,9-4 0,-9 5 0,9-5 0,-9 4 0,8-9 0,-7 8 0,7-7 0,-3 7 0,0-3 0,4 0 0,-9 4 0,9-9 0,-4 9 0,5-4 0,-1 5 0,1 0 0,0-1 0,0-4 0,0 4 0,0-4 0,0 5 0,-1 0 0,1 0 0,0-1 0,0 1 0,0 0 0,0 0 0,-5 0 0,3 0 0,-7 0 0,7-1 0,-3 1 0,0 0 0,-1 0 0,0-5 0,-4 4 0,4-4 0,-5 5 0,0-1 0,0 1 0,0 0 0,0 0 0,0 0 0,0 0 0,0 0 0,0-1 0,0 1 0,0 0 0,0 0 0,0 0 0,0 0 0,0-1 0,0 1 0,0 0 0,0 0 0,0 0 0,0 0 0,0 0 0,0-1 0,0 1 0,-5 0 0,4 0 0,-9 0 0,4 0 0,0 0 0,-4-1 0,4 1 0,0 7 0,-4-6 0,4 6 0,0-1 0,-4-4 0,9 4 0,-9-6 0,3 7 0,1-6 0,-6 13 0,11-13 0,-10 6 0,10-1 0,-9-4 0,4 4 0,0 1 0,-4-6 0,9 6 0,-9-7 0,9 0 0,-10 6 0,10-4 0,-5 4 0,1-6 0,4 0 0,-4 0 0,10-5 0,1-1 0,5-5 0,-1 0 0,1 4 0,-5 2 0,4 5 0,-4 0 0,6 7 0,-1-6 0,1 12 0,-1-11 0,2 11 0,-2-11 0,-4 4 0,4 1 0,-10-6 0,10 6 0,-10-7 0,9 6 0,-8-4 0,4 4 0,-6-6 0,0 0 0,0 0 0,0 0 0,0-1 0,0 1 0,0 0 0,0 0 0,0 0 0,0 0 0,0 0 0,0-1 0,0 1 0,-5-5 0,-1 4 0,-5-9 0,-1 4 0,6 0 0,-3-4 0,2 4 0,-4-5 0,5 5 0,-3-4 0,2 4 0,1 0 0,-3-4 0,7 8 0,-7-7 0,7 7 0,-7-8 0,7 9 0,-7-4 0,7 5 0,-7-5 0,7 4 0,-3-4 0,1 0 0,2 3 0,-3-3 0,1 5 0,2 0 0,-3 0 0,5-5 0,0-1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16:46.33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24575,'55'0'0,"4"0"0,22 0 0,3 0-879,-29 0 1,1 0 878,-6 0 0,1 0 0,11 0 0,1 0 0,-6 0 0,0 0 0,0 0 0,1 0 0,23 0 0,-2 0 0,17 0 0,-25 0 0,0 0 0,28 0 0,-50 0 0,2 0 0,12 0 0,-1 0 0,-11 0 0,-1 0 0,6 0 0,-1 0 245,29 0-245,10 0 0,-22 0 0,9 0 0,-12 0 0,-1 0 367,-9 0-367,7 0 0,-18 0 0,8 0 887,-11 0-887,0 0 258,0 0-258,1 0 0,-1 0 0,0 0 0,-8 0 0,6 0 0,-6 0 0,8 0 0,0 0 0,11 8 0,-8-7 0,38 14 0,-22-14 0,14 13 0,-12-13 0,-7 6 0,-1 0 0,8-5 0,-18 4 0,18-6 0,-7 8 0,-1-6 0,8 5 0,-7-7 0,-1 0 0,8 0 0,-18 7 0,18-5 0,-18 4 0,8-6 0,0 0 0,-9 0 0,9 0 0,-10 0 0,-1 0 0,20 0 0,-15 0 0,7 0 0,-14 7 0,-15-5 0,7 4 0,-9-6 0,-7 0 0,5 0 0,-11 0 0,11 0 0,-5 0 0,0 0 0,6 0 0,-13 0 0,12 0 0,-11 0 0,4 0 0,1 0 0,-6 0 0,6 0 0,-7 0 0,0 0 0,0 0 0,-1 0 0,8 0 0,-1 0 0,2 0 0,-3 0 0,-5 0 0,-1 0 0,1 0 0,0 5 0,0-3 0,0 2 0,0-4 0,0 0 0,-1 0 0,-4 0 0,-1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16:49.042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1 1 24575,'44'0'0,"6"0"0,9 0 0,33 0 0,-26 0-827,11 0 1,2 0 826,-6 0 0,-4 0 0,2 0 0,17 0 0,-32 4 0,3 1 0,5 1 0,1 0 0,-8 4 0,0 1 0,6-1 0,-1 1 0,-11 3 0,-1 0 0,5-3 0,1 0 0,-8 3 0,0 0 0,49 5 0,-13 7 0,10-5 63,-22 4-63,9-7 0,-12 0 0,0-1 0,0 0 0,0 0 0,-1 1 0,1-1 0,0 0 0,0 0 386,0 0-386,-11 0 0,8 0 0,-7-9 828,10 7-828,-11-6 376,8 0-376,-18 5 0,18-5 0,-18 6 0,8 1 0,0 0 0,-8 0 0,18 1 0,-18-2 0,18 2 0,-8-1 0,1 0 0,7 1 0,-8 0 0,11 7 0,-11-5 0,9 13 0,-9-14 0,11 14 0,0-5 0,-11 6 0,28 7 0,-33-7 0,33 7 0,-38-16 0,8 6 0,-11-6 0,1-1 0,-1 6 0,-8-14 0,6 13 0,-7-12 0,1 11 0,6-11 0,-15 3 0,7-5 0,-1 0 0,-6-1 0,7 1 0,-16-3 0,5 2 0,-5-1 0,1 0 0,4 1 0,-12-2 0,6-4 0,-7 2 0,4-3 0,-3 0 0,4-1 0,-10 0 0,4-4 0,-4 4 0,5-5 0,-1 0 0,1 0 0,-5 5 0,4-4 0,-9 9 0,9-9 0,-4 4 0,0 0 0,4-4 0,-4 4 0,0-5 0,-2 0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52.59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1780 24575,'26'-6'0,"0"5"0,-1-16 0,10 7 0,2-17 0,8 4 0,0-1 0,3-14 0,-2 12 0,2-14 0,-2 10 0,-1 0 0,0 0 0,0-1 0,11-1 0,-8 2 0,8-3 0,-11 3 0,-8 2 0,6-2 0,-7 2 0,10-3 0,-10 3 0,7-2 0,-6 9 0,0-6 0,-3 6 0,1-7 0,-7 7 0,15-7 0,-15 7 0,7-7 0,-1 7 0,-6-4 0,7 4 0,-10-5 0,1 6 0,0-5 0,0 10 0,0-9 0,0 4 0,0-1 0,0-3 0,0 3 0,-1 1 0,1-4 0,0 9 0,0-9 0,12-2 0,-16-2 0,14 2 0,-15 7 0,-1 0 0,4 5 0,-10-4 0,10 5 0,-11-5 0,12 4 0,-12-4 0,11 5 0,-11 2 0,11-2 0,-12 2 0,6-1 0,-7 1 0,0 0 0,6-1 0,-4 6 0,4-5 0,-6 5 0,0-5 0,0 5 0,0-4 0,0 9 0,4-14 0,-3 13 0,-1-13 0,-1 14 0,-4-9 0,5 9 0,-5-9 0,3 4 0,-3 0 0,5-4 0,0 9 0,-5-9 0,4 9 0,-4-9 0,5 4 0,0 0 0,-1-4 0,-4 4 0,4 0 0,-4-4 0,5 9 0,-5-9 0,4 9 0,-9-9 0,8 9 0,-3-9 0,5 9 0,-5-9 0,4 9 0,-9-9 0,9 9 0,-4-9 0,5 9 0,-5-9 0,3 9 0,-3-4 0,0 0 0,4 4 0,-4-4 0,0 0 0,4 4 0,-4-4 0,5 5 0,0 0 0,-1 0 0,-4 0 0,-1 0 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55.2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1809 24575,'49'0'0,"-13"-13"0,55 1 0,-17-30-821,-26 27 0,1-2 821,-1-10 0,1-2 0,6 3 0,1 0 0,-6-3 0,0-1 0,5-1 0,1 1 0,0 0 0,-1-1 0,-5 2 0,0-1 0,5 0 0,1-1 0,0 1 0,-1-1 0,-5 2 0,0-1 0,6 0 0,-1-1 0,-5 2 0,-3 0 0,27-16 0,-28 17 0,-1 1 0,17-9 0,-17 9 0,3-1 0,37-11 0,-1-7 0,1-1 0,-15 10 183,2-8-183,-3 11 0,-11 1 355,-2 7-355,-11-2 0,1 11 0,-1-12 827,-8 14-827,-3-6 277,-8 8-277,0 0 0,0 0 0,0 0 0,0 0 0,0 0 0,-7 1 0,5-1 0,-5 6 0,0-3 0,-1 4 0,-1 0 0,-4-4 0,4 4 0,-6 0 0,5-4 0,3 3 0,-2 0 0,1-3 0,-8 8 0,1-7 0,0 3 0,0-1 0,0-2 0,6 7 0,-4-7 0,4 3 0,-6-1 0,7-3 0,-6 3 0,6-4 0,-1 4 0,-4-2 0,5 7 0,-8-7 0,8 2 0,-6-5 0,6 5 0,-7-2 0,6 2 0,-4-5 0,9 0 0,-10 1 0,4 0 0,-5 5 0,0-3 0,0 7 0,-1-7 0,1 7 0,0-3 0,-5 1 0,4 2 0,-9-7 0,9 7 0,-4-3 0,4 1 0,-3 2 0,-3-3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0:58.03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1154 24575,'26'0'0,"9"0"0,1 0 0,10 0 0,9-8 0,4-2 0,9-15 0,1 6 0,0-14 0,0 14 0,0-14 0,0 14 0,-11-5 0,8-1 0,-7 7 0,9-7 0,-9 9 0,7-1 0,-8 0 0,1 1 0,7-1 0,-8 0 0,1 1 0,7-1 0,-18 1 0,7 0 0,1 0 0,-8 1 0,8-2 0,0 1 0,-9 1 0,9-1 0,-11 0 0,1 1 0,-1 7 0,0-6 0,1 6 0,-10-6 0,7 5 0,-6-3 0,8 3 0,-8 1 0,26-6 0,-30 7 0,30-1 0,-26-5 0,0 12 0,6-13 0,-15 12 0,15-11 0,-6 11 0,-1-10 0,-1 4 0,-1 1 0,-6-4 0,15 2 0,-14 2 0,14-7 0,-7 6 0,1 0 0,6-6 0,-6 6 0,-1-1 0,8-4 0,-16 11 0,15-12 0,-15 13 0,15-13 0,-4 7 0,7-1 0,-6-4 0,3 11 0,-15-5 0,7 6 0,-10-6 0,1 5 0,0-5 0,0 6 0,0 0 0,0-6 0,-7 5 0,5-5 0,-4 0 0,5 5 0,1-5 0,0 0 0,0 4 0,-7-3 0,6-1 0,-6-1 0,7-1 0,0 3 0,-1-1 0,1-1 0,5-6 0,-4 5 0,4-3 0,-12 4 0,5-5 0,-5 5 0,1-3 0,4 8 0,-5-8 0,0 3 0,-1 0 0,-1 3 0,-4-1 0,4 3 0,-6-7 0,0 7 0,0-3 0,0 5 0,0-4 0,0 2 0,-1-3 0,1 5 0,0 0 0,0 0 0,0 0 0,0-4 0,-1 2 0,1-3 0,0 5 0,0 0 0,-5-4 0,4 2 0,-4-3 0,5 5 0,-1 0 0,1-4 0,-5 2 0,-1-3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00.56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35 24575,'37'0'0,"6"0"0,-6 0 0,18 0 0,4 0 0,9 0 0,1 0 0,0 0 0,0 0 0,-11 0 0,9-16 0,-20 12 0,9-11 0,-11 15 0,1 0 0,-1 0 0,-8 0 0,6 0 0,-15 0 0,15 0 0,-6 0 0,-1 0 0,7 0 0,-15 0 0,15 0 0,-14 0 0,5 0 0,1 0 0,-7 0 0,6 0 0,-8 0 0,0 0 0,-7 0 0,5 0 0,-5 0 0,1 0 0,4 0 0,-5 0 0,0 0 0,-1 0 0,-1 0 0,-4 0 0,11 0 0,-5 6 0,1-5 0,4 11 0,-12-11 0,13 11 0,-6-11 0,0 9 0,5-8 0,-11 7 0,11-7 0,-5 8 0,7-8 0,-7 8 0,17-3 0,-14-1 0,9 0 0,-7 0 0,-12-5 0,13 5 0,-13-1 0,12-4 0,-11 4 0,11 0 0,-11-3 0,11 4 0,-12-2 0,13-2 0,-13 2 0,12 2 0,-11-4 0,11 9 0,-11-10 0,4 5 0,1 0 0,-6-5 0,6 5 0,-7-6 0,4 5 0,-3 1 0,4 0 0,-5-1 0,0-5 0,0 0 0,-5 5 0,3-4 0,-8 4 0,4-5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03.2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24575,'26'0'0,"-1"0"0,20 0 0,-14 0 0,33 0 0,-14 0 0,19 0 0,0 0 0,-1 0 0,14 8 0,-10 2 0,21 9 0,-21-2 0,9 2 0,1-1 0,-10-1 0,21 11 0,-21-9 0,9 8 0,1-9 0,-10 7 0,21-4 0,-21 4-437,22 3 437,-22-9 0,9 8 0,0 0 0,-9-8 0,9 8 0,-12-10 0,0 1 0,0-1 0,0 0 0,-11-1 0,8 1 0,-18-2 0,18 2 437,-18 5-437,18-3 0,-18 3 0,8-6 0,-11-1 0,1 0 0,-1 0 0,-8-1 0,6 1 0,-7-1 0,10 1 0,-10-1 0,7 1 0,-6-1 0,8 1 0,1 0 0,-10-1 0,27 8 0,-30-8 0,22 7 0,-20-7 0,-7-1 0,6 1 0,-8-1 0,0-1 0,0 1 0,0 0 0,0 0 0,-1-6 0,1 5 0,0-11 0,0 10 0,-7-4 0,6 0 0,-6 3 0,0-8 0,5 9 0,-11-10 0,4 5 0,1 0 0,-6-5 0,11 5 0,-11-1 0,3-4 0,-4 4 0,0 0 0,0-4 0,0 9 0,6-9 0,-4 8 0,11-7 0,-5 8 0,1-4 0,4 7 0,-5-7 0,7 6 0,8-4 0,-6 5 0,16 2 0,-16-2 0,15 2 0,-15-2 0,15 2 0,-15-2 0,15 2 0,-15-2 0,7 0 0,2 0 0,-15-1 0,14-5 0,-24 3 0,6-9 0,-7 4 0,-1-5 0,-3 5 0,2-4 0,-3 4 0,0 0 0,4-4 0,-4 4 0,5-5 0,-5 0 0,-1 0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05.8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24575,'12'5'0,"14"16"0,2 8 0,46 35 0,-28-20-416,-3-10 0,2 2 416,21 27 0,11-2 0,-38-24 0,0 1 0,38 22 0,-39-22 0,1-1 0,4-7 0,0 0 0,-3 8 0,0-1 0,7-6 0,0-1 0,-6 3 0,-2 0 0,36 22 0,-23-18 0,-1 0 0,7 10 0,8-3 0,-1-1 0,-9-6 0,-2-7 0,3 3 0,-9-3 0,-2-1 0,33 12 0,-30-10 0,0-1 0,22 4 0,1 1 0,13 12 0,-3-8 0,-38-11 0,0-1 0,30 4 0,5 11 0,-17-5 0,8 0-4,2 8 4,-3-19 0,-11 5 0,9-5 0,-19 5 0,18 3 0,-18-10 620,7 6-620,1-5 216,-17-2-216,15 1 0,-6 2 0,-8-9 0,14 11 0,-26-15 0,7 0 0,-9 0 0,-7-1 0,5 1 0,-11-7 0,11 6 0,-12-11 0,6 10 0,-7-10 0,0 8 0,0-7 0,-1 2 0,1-4 0,0 5 0,0-3 0,0 2 0,0 1 0,0-4 0,-1 4 0,1-5 0,-5 5 0,4-4 0,-4 4 0,5-5 0,0 5 0,-1-4 0,1 4 0,0 0 0,0-4 0,0 4 0,0 0 0,0 1 0,-1 0 0,8 4 0,-5-8 0,11 9 0,-12-5 0,12 1 0,-11 3 0,11-9 0,-11 9 0,4-9 0,-6 9 0,0-9 0,0 4 0,0-1 0,0-2 0,-1 2 0,-4-4 0,-1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31.3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0 705 24575,'26'0'0,"4"0"0,7 0 0,17 0 0,-15-7 0,17 5 0,-1-12 0,-7 5 0,8-7 0,0 7 0,-8-4 0,18 3 0,-18 2 0,18-8 0,-8 14 0,1-12 0,7 12 0,-18-11 0,18 3 0,-18 2 0,8 0 0,-11 8 0,11-8 0,-8 6 0,7-5 0,-9 7 0,-1-7 0,0 5 0,11-5 0,-17 7 0,15 0 0,-18 0 0,10 0 0,-10-5 0,7 3 0,-15-4 0,16 6 0,-16 0 0,6 0 0,1 0 0,-7 0 0,6 0 0,-8 0 0,9 0 0,-7-5 0,6 3 0,1-4 0,-7 1 0,15 3 0,-15-9 0,15 9 0,-6-4 0,8 0 0,0-3 0,-8 1 0,16-7 0,-13 13 0,27-11 0,-19 5 0,9 0 0,-12-5 0,0 11 0,1-12 0,-1 13 0,0-13 0,-8 13 0,6-13 0,-6 12 0,8-11 0,0 11 0,-8-10 0,6 10 0,-15-4 0,15 0 0,-15 4 0,7-5 0,-1 7 0,-6-6 0,7 5 0,-9-5 0,-1 0 0,1 5 0,0-5 0,12 0 0,-10 5 0,10-11 0,-19 6 0,5-1 0,-5 2 0,7-1 0,0 5 0,0-11 0,0 11 0,0-11 0,0 11 0,0-11 0,-1 11 0,1-11 0,0 5 0,0 0 0,0-5 0,0 5 0,0 0 0,0-5 0,0 5 0,-1 0 0,1-5 0,0 11 0,0-11 0,12 5 0,-16 0 0,13-5 0,-15 11 0,-1-10 0,5 10 0,-11-9 0,4 9 0,-6-4 0,6 5 0,-4 0 0,5-5 0,-8 4 0,1-4 0,0 5 0,0 0 0,0 0 0,0 0 0,-1 0 0,1 0 0,0 0 0,0 0 0,0 0 0,0 0 0,0 0 0,-1 0 0,1 0 0,0 0 0,-5 0 0,-1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48.05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444 1 24575,'0'11'0,"0"-1"0,0 1 0,0 0 0,0 0 0,0 0 0,0 0 0,0 0 0,-4-1 0,2 8 0,-3-6 0,5 6 0,0-7 0,0 0 0,0 0 0,0-1 0,0 1 0,0 0 0,0 0 0,0 0 0,0 0 0,0 0 0,0-1 0,0 1 0,-4 0 0,2 0 0,-3 0 0,5 0 0,0 0 0,0-1 0,-5 1 0,4 0 0,-4 0 0,0 0 0,4 0 0,-4 6 0,0-4 0,4 4 0,-9-6 0,9 7 0,-4-6 0,5 6 0,-5-7 0,4-1 0,-4 8 0,0-6 0,4 6 0,-9-7 0,9 6 0,-4-4 0,0 11 0,3-11 0,-9 11 0,9-12 0,-9 13 0,4-13 0,0 12 0,-4-4 0,5-1 0,-7 5 0,7-5 0,-5 0 0,10 6 0,-10-6 0,4 7 0,0-7 0,-5 5 0,11-11 0,-11 11 0,5 0 0,-6 3 0,6 4 0,-4-12 0,10 5 0,-10-5 0,10 7 0,-10-7 0,4 6 0,1-6 0,-5 0 0,10 5 0,-10-5 0,10 7 0,-11 0 0,6-7 0,-1 6 0,-4-6 0,10 0 0,-11 5 0,11-11 0,-11 11 0,11-11 0,-10 4 0,10-6 0,-4 0 0,0 4 0,4-2 0,-4 2 0,0-9 0,4-1 0,-4-5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8:51.4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50.26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24575,'0'26'0,"0"19"0,6-5 0,11 26 0,7-18 0,10 18 0,-1-8 0,-1 1 0,2 7 0,-3-18 0,1 8 0,-9-11 0,6 0 0,-6 0 0,0 1 0,4-10 0,-11 7 0,9-15 0,-10 7 0,4-9 0,-6 0 0,5 0 0,-4-7 0,4 5 0,-6-5 0,0 0 0,1 6 0,-2-13 0,1 6 0,-6-7 0,3-1 0,-8 1 0,9 0 0,-4 0 0,0 0 0,4 0 0,-4-1 0,5 1 0,-5 7 0,3-6 0,-3 6 0,5-7 0,0 0 0,1 6 0,-6-4 0,5 4 0,-4 1 0,4-6 0,1 13 0,-1-13 0,2 12 0,-2-11 0,1 4 0,-1-6 0,-1 0 0,1 0 0,-5 5 0,4-4 0,-9 3 0,9-9 0,-9-1 0,4-5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53.83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1 143 24575,'34'0'0,"13"0"0,1 0 0,8 0 0,0 0 0,2-7 0,11-3 0,-11-6 0,9-2 0,-20 3 0,20 6 0,-19-5 0,7 6 0,-9-8 0,-1 8 0,-8 1 0,6 0 0,-15 6 0,15-6 0,-15 7 0,0 0 0,-4 0 0,-5 0 0,0 0 0,6 0 0,-13 0 0,6 0 0,-8 0 0,1 0 0,0 5 0,0 1 0,0 5 0,0 0 0,0-1 0,-1 1 0,1 0 0,0 0 0,0 0 0,0 0 0,-5 0 0,3-1 0,-2 1 0,3 0 0,1 0 0,0 0 0,0 0 0,6 0 0,3-4 0,6 4 0,-1-4 0,1 6 0,9 1 0,1-7 0,10 7 0,-1-6 0,0 0 0,31 7 0,-23-13 0,33 5 0,-38-7 0,8 0 0,-11 0 0,1 0 0,9 0 0,-15 0 0,13 0 0,-16 0 0,8 0 0,-8 0 0,6 0 0,-15 0 0,15 0 0,-15 0 0,15-6 0,-6 4 0,-1-11 0,8 12 0,-16-5 0,15 6 0,-15 0 0,15 0 0,-15 0 0,18 0 0,-17 0 0,1 0 0,-5 0 0,-6 0 0,0 0 0,5 0 0,-11 0 0,11 0 0,-11 0 0,11 6 0,-5 1 0,7 0 0,-7 4 0,14-3 0,-12-2 0,14 6 0,-9-4 0,8-1 0,3 5 0,-1-10 0,8 4 0,-8-6 0,1 0 0,6 0 0,-15 0 0,27 0 0,-24 0 0,23 0 0,-26 0 0,7 0 0,-16 0 0,5 0 0,-5-5 0,7-3 0,0 1 0,0-4 0,-7 4 0,6 0 0,-6-3 0,7 8 0,0-9 0,8 9 0,-6-4 0,7 1 0,-10 3 0,1-4 0,0 6 0,0 0 0,9 0 0,4 0 0,-1 0 0,-1 0 0,-11 0 0,0 0 0,0 0 0,0 0 0,-1 0 0,1 0 0,0 0 0,0 0 0,0 0 0,0 0 0,0 0 0,0 0 0,0 0 0,-7 0 0,5 0 0,-5 0 0,0 0 0,-1 0 0,-1 0 0,-4 0 0,11 0 0,-11 0 0,4 0 0,-6 0 0,0 0 0,5 0 0,-4 0 0,3 0 0,-9-5 0,4 4 0,-9-9 0,4 4 0,-5-5 0,0 0 0,0 0 0,0 0 0,0 0 0,0 0 0,0 0 0,0 0 0,0 0 0,0 0 0,-5 0 0,4 0 0,-9 5 0,9-4 0,-9 9 0,9-9 0,-9 9 0,4-4 0,0 5 0,1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56.18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147 0 24575,'0'26'0,"0"-4"0,0 21 0,0-7 0,0 10 0,0-1 0,0 0 0,-7 1 0,5-1 0,-5 0 0,7 0 0,-7 11 0,5-17 0,-13 15 0,14-17 0,-6 8 0,1-8 0,5 6 0,-11-15 0,11 15 0,-5-15 0,0 6 0,5-8 0,-5 0 0,0 0 0,5 0 0,-11 0 0,11-7 0,-5 5 0,1-11 0,4 4 0,-4 1 0,5-6 0,-5 6 0,4-7 0,-4 0 0,0-5 0,4 3 0,-4-3 0,5 5 0,0-5 0,0-1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1:58.05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24575,'0'17'0,"0"11"0,0 9 0,0-1 0,0 18 0,0-15 0,0 27 0,0-18 0,0 18 0,7-18 0,1 8 0,0-11 0,6 1 0,-13-10 0,13 7 0,-13-15 0,6 7 0,-1-9 0,-5-7 0,5 5 0,0-5 0,-5 1 0,5 4 0,-6-12 0,5 13 0,-3-13 0,4 12 0,-6-11 0,0 11 0,0-11 0,4 4 0,-2-6 0,2 0 0,-4 0 0,0 0 0,0-1 0,5 1 0,-4 0 0,4 0 0,-5 0 0,5 0 0,-4-1 0,4 1 0,-5 0 0,0 0 0,5 0 0,-4 0 0,4 0 0,0-1 0,-4 1 0,4 7 0,-5-6 0,5 6 0,-4-1 0,4-4 0,0 4 0,-4-6 0,4 0 0,-5 0 0,4 0 0,-2 0 0,2 0 0,-4-1 0,0 1 0,0 0 0,5 0 0,-4 0 0,4 0 0,-5 0 0,0-1 0,5-4 0,-4 4 0,4-4 0,-5 0 0,0-1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2:00.25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24575,'0'26'0,"0"4"0,0 26 0,0-8 0,0 7 0,0 1 0,0-8 0,7 8 0,-5-11 0,11 0 0,-11 1 0,10-10 0,-11 7 0,11-15 0,-11 7 0,5-9 0,1 8 0,-6-12 0,6 11 0,-1-14 0,-5 7 0,5 0 0,0-1 0,-5 1 0,5 0 0,-1-7 0,-4 6 0,4-6 0,-5 0 0,4-1 0,-2-8 0,2 1 0,-4 0 0,0 0 0,0 0 0,5 0 0,-3 0 0,2-1 0,-4 1 0,0 0 0,5-5 0,-4 4 0,4-4 0,-5 5 0,5-1 0,-4 1 0,4 0 0,-5 0 0,5-5 0,-4 4 0,4-4 0,-5 5 0,5-1 0,-4 1 0,4 0 0,0 5 0,-4-4 0,4 4 0,-1-6 0,-2 1 0,2 0 0,1 0 0,-4 0 0,9 0 0,-9 0 0,4-1 0,0 1 0,-4 0 0,9-5 0,-9 4 0,4-9 0,-5 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32:02.559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24575,'0'17'0,"0"-4"0,0 19 0,0-2 0,6 16 0,3-1 0,5-8 0,1 6 0,-2-15 0,1 15 0,0-15 0,-1 6 0,-1-14 0,1 4 0,-1-5 0,1 7 0,-6-7 0,4 5 0,-3-4 0,4-1 0,-6 5 0,5-5 0,-4 7 0,6 0 0,0 0 0,-6-7 0,4 5 0,-3-4 0,4 5 0,-4-5 0,3 4 0,-4-5 0,0 0 0,5 5 0,-5-4 0,0-1 0,5 5 0,-5-5 0,6 7 0,-6 0 0,3-7 0,-3 6 0,4-13 0,-4 12 0,3-11 0,-3 11 0,-1-11 0,5 11 0,-9-12 0,9 12 0,-4-11 0,-1 5 0,5 4 0,-5-8 0,1 8 0,3-11 0,-9 0 0,9 0 0,-9-1 0,9 1 0,-9 0 0,4 0 0,-1 0 0,-2 0 0,2 0 0,1-5 0,-4 3 0,9-3 0,-9 5 0,9 0 0,-9 0 0,9 0 0,-9-1 0,9-3 0,-9 2 0,4-3 0,0 0 0,-4 4 0,8-9 0,-7 9 0,7-4 0,-8 0 0,4-1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00.86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2173 24575,'0'-26'0,"0"6"0,0-4 0,6 5 0,0-1 0,7-4 0,-1 5 0,0-7 0,1-1 0,0 1 0,0 0 0,1-8 0,-1 6 0,1-7 0,-2 15 0,0-4 0,0 5 0,1-7 0,0 0 0,-1 6 0,1-4 0,-1 5 0,0-1 0,0-4 0,-5 4 0,3 1 0,-9-5 0,9 11 0,-9-5 0,10 1 0,-5 4 0,1-11 0,3 11 0,-4-11 0,1 11 0,3-5 0,-9 1 0,9 4 0,-4-5 0,5 7 0,0-11 0,1 1 0,-6-3 0,4 6 0,-4 7 0,0-7 0,4 6 0,-3-13 0,4 13 0,2-13 0,-2 13 0,1-13 0,0 12 0,0-11 0,0 5 0,1-7 0,0 0 0,0 0 0,-1 6 0,0-4 0,0 5 0,1-8 0,5-3 0,-4 2 0,4-3 0,-5 5 0,-1 0 0,7 6 0,-5-5 0,5 5 0,-7 1 0,1-6 0,-1 6 0,1-7 0,-2 7 0,2-6 0,-1 6 0,1-7 0,0 0 0,0 0 0,0 0 0,-1 0 0,1 0 0,-1 6 0,1-4 0,-7 5 0,5-1 0,-5 2 0,0 7 0,4-6 0,-3 4 0,-1-5 0,4 7 0,-9 0 0,9 0 0,-9 0 0,9 5 0,-9-4 0,9 4 0,-9-5 0,4 0 0,0 5 0,-4-4 0,8 4 0,-7-5 0,2 0 0,1 5 0,-4-4 0,4 4 0,0 0 0,-4-4 0,9 4 0,-9-5 0,4 0 0,-5 10 0,0 7 0,0 6 0,0-1 0,0-6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27.87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894 2822 24575,'0'-11'0,"0"-7"0,0 6 0,0-6 0,0 7 0,0 0 0,-6-7 0,4 6 0,-9-13 0,9 13 0,-4-13 0,1 6 0,3-1 0,-9-4 0,9 5 0,-8-1 0,8-4 0,-8 5 0,8-1 0,-4-4 0,1 11 0,4-11 0,-4 11 0,0-11 0,3 11 0,-9-5 0,10 1 0,-4 4 0,5-5 0,-5 7 0,4 0 0,-4 0 0,0 0 0,4 0 0,-4 0 0,0-6 0,3 4 0,-4-5 0,1 7 0,4 0 0,-9 0 0,4-11 0,0 8 0,-4-16 0,3 18 0,0-13 0,-3 13 0,9-13 0,-9 13 0,3-13 0,1 13 0,-6-13 0,11 13 0,-11-13 0,11 13 0,-10-6 0,10 0 0,-9 5 0,9-11 0,-9 11 0,9-4 0,-10-1 0,10 5 0,-11-11 0,6 11 0,-6-16 0,6 8 0,-4-3 0,9 6 0,-10 1 0,10 4 0,-11-11 0,11 11 0,-10-5 0,10 1 0,-9 4 0,9-5 0,-9 7 0,9-6 0,-9 4 0,9-5 0,-9 7 0,9-6 0,-9 4 0,4-5 0,0 7 0,-5-7 0,10 6 0,-10-6 0,10 7 0,-10-7 0,5 1 0,-6-2 0,6-4 0,-4 11 0,3-13 0,1 13 0,-6-13 0,6 13 0,-1-13 0,-4 6 0,5-1 0,-7-4 0,7 5 0,-5-1 0,4-4 0,-5 5 0,-1-7 0,-1-9 0,1 7 0,-1-7 0,6 9 0,-3 0 0,3-9 0,-6 7 0,0-7 0,1 9 0,-6-11 0,11 8 0,-10-9 0,11 12 0,0 7 0,-5-6 0,11 13 0,-10-6 0,10 0 0,-9 6 0,9-6 0,-9 7 0,9 0 0,-4 0 0,0 0 0,4 0 0,-9 0 0,9 0 0,-9 5 0,9-4 0,-4 4 0,5-5 0,5 5 0,-4 6 0,9 1 0,-9 9 0,9-4 0,-4 5 0,4-5 0,-3 3 0,2-8 0,-3 9 0,5-9 0,0 4 0,0-5 0,0 0 0,-1 0 0,1 0 0,0 0 0,0 0 0,7 0 0,-6 0 0,12 0 0,-11 0 0,11 0 0,-11 0 0,11 0 0,-5-6 0,7-1 0,0-6 0,-7 1 0,5-1 0,-5 1 0,7-7 0,9 4 0,-7-10 0,6 9 0,1-10 0,-7 11 0,6-11 0,-8 11 0,9-5 0,-7 7 0,6-7 0,-8 6 0,0-5 0,0 6 0,0 6 0,0-5 0,0 5 0,-7 0 0,5-5 0,-5 11 0,0-5 0,6 6 0,-1 0 0,-4 0 0,3 0 0,-6 0 0,-4 0 0,4 0 0,-6 5 0,0 1 0,0 5 0,0 0 0,-1-1 0,2 8 0,-1-6 0,1 6 0,0-1 0,-1-4 0,1 5 0,-6-8 0,3 1 0,-3 0 0,5 0 0,0 0 0,0 0 0,0-5 0,-1-1 0,1-1 0,5-2 0,3 2 0,5 2 0,2-4 0,8 3 0,3-5 0,8 0 0,0 0 0,1 0 0,-1 0 0,11 0 0,-8 0 0,18 0 0,-18 0 0,18 0 0,-18 0 0,18 0 0,-18 0 0,8-7 0,-11 6 0,0-13 0,0 6 0,1-7 0,-10 0 0,7 0 0,-15 8 0,18-6 0,-17 6 0,9 0 0,-12 1 0,-1 6 0,-5 0 0,4 0 0,-5 0 0,7 0 0,0 0 0,-7 0 0,5 0 0,-5 0 0,7 0 0,0 6 0,0 1 0,-7 5 0,6 1 0,-12 4 0,5-3 0,0 4 0,-5-7 0,4 1 0,-6-1 0,5 5 0,2-9 0,0 7 0,6-12 0,-11 7 0,11-8 0,-5 4 0,7-5 0,8 0 0,-6 0 0,7 0 0,-1 0 0,-6 0 0,7 0 0,-16 0 0,14 0 0,-18 0 0,18 0 0,-14-11 0,7 2 0,-7-4 0,5-4 0,-5 8 0,7-10 0,0 6 0,0 0 0,11-12 0,-8 10 0,8-10 0,-11 18 0,0-5 0,-7 6 0,6-7 0,-6 7 0,0-5 0,5 10 0,-11-4 0,4 5 0,1 0 0,-6 0 0,13 0 0,-13 0 0,12 0 0,-11 0 0,11 0 0,-11 0 0,11 0 0,-5 6 0,7 1 0,0 6 0,0-1 0,8 2 0,14 12 0,1-2 0,7 5 0,-10-1 0,-1-11 0,0 11 0,0-11 0,1 5 0,9-6 0,-7-1 0,8 1 0,-11-1 0,1 0 0,-1 0 0,0-7 0,-8-1 0,6-7 0,-15 0 0,6 0 0,-8 0 0,0 0 0,0 0 0,-7 0 0,6 0 0,-8 0 0,2 0 0,-4 0 0,-4 0 0,0 0 0,0 0 0,0 0 0,0 0 0,-1 0 0,1 0 0,0 0 0,0 0 0,0 0 0,0 0 0,6 0 0,-4 0 0,11 0 0,-5 0 0,0 0 0,6 0 0,-13 0 0,12 0 0,-11 0 0,4 0 0,-6 0 0,0 0 0,5 0 0,-4 0 0,3 0 0,-4 0 0,0 0 0,0 5 0,0-4 0,0 4 0,0-5 0,-1 0 0,1 0 0,0 5 0,0-4 0,0 4 0,0-5 0,0 0 0,-5 5 0,-2-4 0,-4 4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31.210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24575,'0'19'0,"5"5"0,3-5 0,4 7 0,-4 0 0,4 9 0,-5-7 0,8 15 0,-7-15 0,5 15 0,-6-15 0,8 15 0,-7-15 0,5 15 0,-6-15 0,1 15 0,4-14 0,-11 5 0,12 1 0,-12-7 0,13 15 0,-7-15 0,1 15 0,4-15 0,-11 6 0,11 1 0,-10-7 0,11 6 0,-12-8 0,11 9 0,-10-7 0,5 6 0,-2-8 0,-3 0 0,4 0 0,-2 5 0,-2-4 0,8 4 0,-8-6 0,8-5 0,-9 4 0,4-5 0,1 7 0,-5 0 0,11 0 0,-5 0 0,6 0 0,-6 8 0,4-6 0,-3 7 0,-1-1 0,4-6 0,-3 15 0,0-15 0,4 7 0,-4-1 0,0-6 0,4 7 0,-5-9 0,0-7 0,5 5 0,-6 0 0,7 3 0,-7-3 0,5 1 0,-9-13 0,9 12 0,-9-11 0,9 11 0,-10-11 0,10 4 0,-10-6 0,4 0 0,0 0 0,-4-1 0,4 1 0,-5 0 0,5 0 0,-4 0 0,4 0 0,0-5 0,-4 3 0,4-3 0,-1 0 0,-2 4 0,7-4 0,-8 5 0,4 0 0,0-5 0,-4 4 0,9-9 0,-9 8 0,9-3 0,-4 5 0,0 0 0,3-5 0,-7 4 0,3-4 0,-1 0 0,-2 3 0,7-7 0,-8 7 0,4-3 0,0 5 0,-4 0 0,9-5 0,-9 4 0,4-9 0,-5 4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33.12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24575,'0'45'0,"0"11"0,0 2 0,7 11 0,3 0 0,15 0 0,-6 0 0,7 12 0,-9-9 0,1 9 0,-1-12 0,1 0 0,-1 0 0,0-1 0,0 1 0,0-10 0,-8-4 0,4-9 0,-11-1 0,11 0 0,-11 0 0,10-8 0,-10 6 0,4-15 0,-1 7 0,-3-9 0,3 0 0,-5-7 0,0 5 0,0-11 0,0 4 0,5-6 0,-4 0 0,4 6 0,-5-4 0,0 4 0,0-6 0,0 0 0,0 0 0,0 6 0,0-4 0,0 4 0,5-6 0,-4 0 0,4 0 0,-5 0 0,0 0 0,0 0 0,0-1 0,0 1 0,5 0 0,-4 0 0,4 0 0,-5 0 0,0 0 0,0-1 0,5 1 0,-4 0 0,4 0 0,-5 0 0,0 0 0,0 0 0,5-5 0,-4 3 0,4-3 0,-5 5 0,0 0 0,0 0 0,0 0 0,0 0 0,4-5 0,-2 3 0,2-8 0,-4 4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35.14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24575,'0'26'0,"0"4"0,0 6 0,0 7 0,0 5 0,0-9 0,0 25 0,0-25 0,0 17 0,0-11 0,0 0 0,0 1 0,0-10 0,0-1 0,0-9 0,0 0 0,0 0 0,0-1 0,0 1 0,0 0 0,0-7 0,0 6 0,0-6 0,0 0 0,0 5 0,0-11 0,0 11 0,0-11 0,0 11 0,0-12 0,0 6 0,0-1 0,0-4 0,0 11 0,0-5 0,0 7 0,0 0 0,0 0 0,0 0 0,0 0 0,0 8 0,0-6 0,0 15 0,0-15 0,0 16 0,0-8 0,0 9 0,0-8 0,0 6 0,0-6 0,0 8 0,0-8 0,0-3 0,0 1 0,0-14 0,0 12 0,0-14 0,0 0 0,0 4 0,0-11 0,0 4 0,0-6 0,0 1 0,0 0 0,0 0 0,0 0 0,0 0 0,0 0 0,0-1 0,0 1 0,0 0 0,0 0 0,0 0 0,0 0 0,0-5 0,0-2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06T18:29:37.28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581 1 24575,'0'34'0,"0"3"0,0 19 0,0 2 0,0 11 0,-7 0 0,5 0 0,-15 12 0,8-20 0,-9 18 0,10-21 0,-7 1 0,14-4 0,-14 1 0,6-8 0,0 8 0,-5-1 0,12-7 0,-13 8 0,13-11 0,-10-8 0,5-2 0,-1-1 0,-3-6 0,9 0 0,-9-4 0,9-11 0,-3 11 0,0-12 0,4 13 0,-9-13 0,3 12 0,-5-4 0,4 5 0,-3 1 0,4 0 0,-6 0 0,0 0 0,-1 0 0,7-7 0,-3-1 0,3-1 0,0-4 0,-3 4 0,3-6 0,1 0 0,-3 0 0,7 0 0,-7 0 0,7-1 0,-7 1 0,2 0 0,1 0 0,-3 0 0,7 0 0,-8-1 0,9 1 0,-9 0 0,9 0 0,-9 0 0,9 0 0,-9 0 0,9-1 0,-9 1 0,4 0 0,0 0 0,-4 5 0,4-4 0,0 3 0,-4-4 0,9 0 0,-4 0 0,0 0 0,4 0 0,-9 0 0,9-1 0,-9-4 0,9 4 0,-4-4 0,0 5 0,4 0 0,-4 0 0,0-1 0,4 1 0,-9-5 0,9-1 0,-4-5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4DE65A-3CCE-0944-B63F-C921467734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71A0BB9-3D39-1B47-A0C2-286AF06F70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C7C89B-674B-2242-B7FD-D1B9C9EA47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EFA5F2-BDCF-714D-A73D-152EB84CF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CDD0E9-B097-CB44-9016-140EF4B23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74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756312-1CA4-544F-8A1C-3A5B6BE95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64C6E79-E81E-A14D-8376-3556B36CB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955348-FABA-B54B-8393-94583DD6A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76A2D4-D20A-8149-A0F6-4517418CC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1F3937-ACCE-D147-B15C-DE17556F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94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9294CF-0BD4-E94D-B2C9-F4661E3755A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09924B4-1002-F940-B666-090F97192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9EA9731-6371-AE4D-B2DE-DF5DA83EA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372B201-2ADA-8047-B342-31EF05439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D7D3A7-10F5-A149-AF32-A3CAB6FDE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055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CD04D7-CCF0-3A41-89F9-40B9F518D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2017CC-857C-F942-B296-2A4117648D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34453C-4848-E546-9BB1-8E62D048A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C85B14-2235-2948-A97A-7CFB4B1DF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B2E24F4-A5DA-A947-96AB-9EBF230FC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9849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508DFE-DE29-7749-8DE5-BCF64F9A63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653389-F1A6-1744-A09E-A168A51800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2565C3D-B8A7-5543-BD6E-1BEC81F24F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A728B0-41A4-1E4F-B44A-FFC2F10ED6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F2AD61-592E-B442-9B1D-F48F9A4475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889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C7293D-6AB1-8B42-9D14-10159E4B7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0C6BF4D-CCED-F740-BAAF-0E4061D200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1BCF109-E3FE-7E42-BB74-3753AA25F3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8E4470-F02E-4043-A317-67E6ED79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BE12CAB-2FD0-A94C-9A93-748D0898E1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CF40DB1-810A-DA4E-8713-A0EDFBE16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778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4DF628-A5D2-C04F-A925-B51865A39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9A93BB-756A-4D4C-8D88-8150E27ECB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8A81098-E562-274C-874B-B9DDC1CE4F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788048F-422D-B443-97E7-A7A15F0116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260D7C-A8E5-BF4B-8865-A8C27805D6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3DB0CF9-D7F6-6B48-A786-1F0FD4240E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86B6DAC-700F-BF40-9251-782C18846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9EEE01D-12CD-C544-8B47-638463094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06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8A4970-5A24-A145-B866-FF3C4524C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4E5E2F6-377C-D441-872D-9970DEB5D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C46AA65-86F6-4E46-AD0B-F98CD03338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52094E9A-0D35-AA44-BB37-165860AE48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803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0D5811B-9877-9743-88DB-D9EE3156C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EA1039F-A0BE-234D-BF45-1BB0AC01E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D8F069F-083B-6042-9942-54F37D05B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103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A9903E-4E98-E947-B74F-8BE742820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808B81-8D61-F046-87D6-5A947D74CC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895595F-449E-C546-B00C-0C39A1F43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8E7F4AD-DAB6-8741-8A39-44472DBC60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E5541F-55FA-2548-83EA-1EA083BF6A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C188EC5-8DAD-5F42-BD57-6185EE362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722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4BF14-8D2B-C84E-95DC-D508C148EB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AD66BF9-6CFC-CB45-81BC-1BE3CF19562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C012FB-D6E1-B34D-A644-A06FCB972B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9E81A8C-F82D-334D-BDF4-6897A41CF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E62336-422D-4E4E-A305-0591535224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BF9BD51-A684-1744-9161-F3FE33D378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44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6A2942-AA5C-7141-A3AE-D3A20FB8B4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CFCDD28-7DE1-6248-BCF4-74EAC4248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578595-5F8B-914C-BC5A-2B14803207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07286-1736-5044-B8D6-E81E4C2468AC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0257839-1A36-124E-BCD7-CC18524A86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3D101D-5132-5F48-8591-B22915DB6C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BB03-EF63-674E-AB82-47DFB05A56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9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6" Type="http://schemas.openxmlformats.org/officeDocument/2006/relationships/customXml" Target="../ink/ink13.xml"/><Relationship Id="rId21" Type="http://schemas.openxmlformats.org/officeDocument/2006/relationships/customXml" Target="../ink/ink10.xml"/><Relationship Id="rId42" Type="http://schemas.openxmlformats.org/officeDocument/2006/relationships/image" Target="../media/image19.png"/><Relationship Id="rId47" Type="http://schemas.openxmlformats.org/officeDocument/2006/relationships/customXml" Target="../ink/ink24.xml"/><Relationship Id="rId63" Type="http://schemas.openxmlformats.org/officeDocument/2006/relationships/customXml" Target="../ink/ink32.xml"/><Relationship Id="rId68" Type="http://schemas.openxmlformats.org/officeDocument/2006/relationships/image" Target="../media/image32.png"/><Relationship Id="rId7" Type="http://schemas.openxmlformats.org/officeDocument/2006/relationships/customXml" Target="../ink/ink3.xml"/><Relationship Id="rId2" Type="http://schemas.openxmlformats.org/officeDocument/2006/relationships/image" Target="../media/image1.png"/><Relationship Id="rId16" Type="http://schemas.openxmlformats.org/officeDocument/2006/relationships/image" Target="../media/image7.png"/><Relationship Id="rId29" Type="http://schemas.openxmlformats.org/officeDocument/2006/relationships/image" Target="../media/image13.png"/><Relationship Id="rId11" Type="http://schemas.openxmlformats.org/officeDocument/2006/relationships/customXml" Target="../ink/ink5.xml"/><Relationship Id="rId24" Type="http://schemas.openxmlformats.org/officeDocument/2006/relationships/customXml" Target="../ink/ink12.xml"/><Relationship Id="rId32" Type="http://schemas.openxmlformats.org/officeDocument/2006/relationships/image" Target="../media/image14.png"/><Relationship Id="rId37" Type="http://schemas.openxmlformats.org/officeDocument/2006/relationships/customXml" Target="../ink/ink19.xml"/><Relationship Id="rId40" Type="http://schemas.openxmlformats.org/officeDocument/2006/relationships/image" Target="../media/image18.png"/><Relationship Id="rId45" Type="http://schemas.openxmlformats.org/officeDocument/2006/relationships/customXml" Target="../ink/ink23.xml"/><Relationship Id="rId53" Type="http://schemas.openxmlformats.org/officeDocument/2006/relationships/customXml" Target="../ink/ink27.xml"/><Relationship Id="rId58" Type="http://schemas.openxmlformats.org/officeDocument/2006/relationships/image" Target="../media/image27.png"/><Relationship Id="rId66" Type="http://schemas.openxmlformats.org/officeDocument/2006/relationships/image" Target="../media/image31.png"/><Relationship Id="rId5" Type="http://schemas.openxmlformats.org/officeDocument/2006/relationships/customXml" Target="../ink/ink2.xml"/><Relationship Id="rId61" Type="http://schemas.openxmlformats.org/officeDocument/2006/relationships/customXml" Target="../ink/ink31.xml"/><Relationship Id="rId19" Type="http://schemas.openxmlformats.org/officeDocument/2006/relationships/customXml" Target="../ink/ink9.xml"/><Relationship Id="rId14" Type="http://schemas.openxmlformats.org/officeDocument/2006/relationships/image" Target="../media/image6.png"/><Relationship Id="rId22" Type="http://schemas.openxmlformats.org/officeDocument/2006/relationships/image" Target="../media/image10.png"/><Relationship Id="rId27" Type="http://schemas.openxmlformats.org/officeDocument/2006/relationships/image" Target="../media/image12.png"/><Relationship Id="rId30" Type="http://schemas.openxmlformats.org/officeDocument/2006/relationships/customXml" Target="../ink/ink15.xml"/><Relationship Id="rId35" Type="http://schemas.openxmlformats.org/officeDocument/2006/relationships/customXml" Target="../ink/ink18.xml"/><Relationship Id="rId43" Type="http://schemas.openxmlformats.org/officeDocument/2006/relationships/customXml" Target="../ink/ink22.xml"/><Relationship Id="rId48" Type="http://schemas.openxmlformats.org/officeDocument/2006/relationships/image" Target="../media/image22.png"/><Relationship Id="rId56" Type="http://schemas.openxmlformats.org/officeDocument/2006/relationships/image" Target="../media/image26.png"/><Relationship Id="rId64" Type="http://schemas.openxmlformats.org/officeDocument/2006/relationships/image" Target="../media/image30.png"/><Relationship Id="rId69" Type="http://schemas.openxmlformats.org/officeDocument/2006/relationships/customXml" Target="../ink/ink35.xml"/><Relationship Id="rId8" Type="http://schemas.openxmlformats.org/officeDocument/2006/relationships/image" Target="../media/image3.png"/><Relationship Id="rId51" Type="http://schemas.openxmlformats.org/officeDocument/2006/relationships/customXml" Target="../ink/ink26.xml"/><Relationship Id="rId3" Type="http://schemas.openxmlformats.org/officeDocument/2006/relationships/customXml" Target="../ink/ink1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25" Type="http://schemas.openxmlformats.org/officeDocument/2006/relationships/image" Target="../media/image11.png"/><Relationship Id="rId33" Type="http://schemas.openxmlformats.org/officeDocument/2006/relationships/customXml" Target="../ink/ink17.xml"/><Relationship Id="rId38" Type="http://schemas.openxmlformats.org/officeDocument/2006/relationships/image" Target="../media/image17.png"/><Relationship Id="rId46" Type="http://schemas.openxmlformats.org/officeDocument/2006/relationships/image" Target="../media/image21.png"/><Relationship Id="rId59" Type="http://schemas.openxmlformats.org/officeDocument/2006/relationships/customXml" Target="../ink/ink30.xml"/><Relationship Id="rId67" Type="http://schemas.openxmlformats.org/officeDocument/2006/relationships/customXml" Target="../ink/ink34.xml"/><Relationship Id="rId20" Type="http://schemas.openxmlformats.org/officeDocument/2006/relationships/image" Target="../media/image9.png"/><Relationship Id="rId41" Type="http://schemas.openxmlformats.org/officeDocument/2006/relationships/customXml" Target="../ink/ink21.xml"/><Relationship Id="rId54" Type="http://schemas.openxmlformats.org/officeDocument/2006/relationships/image" Target="../media/image25.png"/><Relationship Id="rId62" Type="http://schemas.openxmlformats.org/officeDocument/2006/relationships/image" Target="../media/image29.png"/><Relationship Id="rId70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customXml" Target="../ink/ink14.xml"/><Relationship Id="rId36" Type="http://schemas.openxmlformats.org/officeDocument/2006/relationships/image" Target="../media/image16.png"/><Relationship Id="rId49" Type="http://schemas.openxmlformats.org/officeDocument/2006/relationships/customXml" Target="../ink/ink25.xml"/><Relationship Id="rId57" Type="http://schemas.openxmlformats.org/officeDocument/2006/relationships/customXml" Target="../ink/ink29.xml"/><Relationship Id="rId10" Type="http://schemas.openxmlformats.org/officeDocument/2006/relationships/image" Target="../media/image4.png"/><Relationship Id="rId31" Type="http://schemas.openxmlformats.org/officeDocument/2006/relationships/customXml" Target="../ink/ink16.xml"/><Relationship Id="rId44" Type="http://schemas.openxmlformats.org/officeDocument/2006/relationships/image" Target="../media/image20.png"/><Relationship Id="rId52" Type="http://schemas.openxmlformats.org/officeDocument/2006/relationships/image" Target="../media/image24.png"/><Relationship Id="rId60" Type="http://schemas.openxmlformats.org/officeDocument/2006/relationships/image" Target="../media/image28.png"/><Relationship Id="rId65" Type="http://schemas.openxmlformats.org/officeDocument/2006/relationships/customXml" Target="../ink/ink33.xml"/><Relationship Id="rId4" Type="http://schemas.openxmlformats.org/officeDocument/2006/relationships/image" Target="../media/image110.png"/><Relationship Id="rId9" Type="http://schemas.openxmlformats.org/officeDocument/2006/relationships/customXml" Target="../ink/ink4.xml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39" Type="http://schemas.openxmlformats.org/officeDocument/2006/relationships/customXml" Target="../ink/ink20.xml"/><Relationship Id="rId34" Type="http://schemas.openxmlformats.org/officeDocument/2006/relationships/image" Target="../media/image15.png"/><Relationship Id="rId50" Type="http://schemas.openxmlformats.org/officeDocument/2006/relationships/image" Target="../media/image23.png"/><Relationship Id="rId55" Type="http://schemas.openxmlformats.org/officeDocument/2006/relationships/customXml" Target="../ink/ink2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comments" Target="../comments/commen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08B8BF0-4E9D-FF48-8E15-ACA8997BAA8C}"/>
              </a:ext>
            </a:extLst>
          </p:cNvPr>
          <p:cNvSpPr txBox="1"/>
          <p:nvPr/>
        </p:nvSpPr>
        <p:spPr>
          <a:xfrm>
            <a:off x="2158901" y="1652230"/>
            <a:ext cx="74635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Лепка из глины «Золотая рыбка»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81776E-DE2F-6643-B4AB-84672502A0E4}"/>
              </a:ext>
            </a:extLst>
          </p:cNvPr>
          <p:cNvSpPr txBox="1"/>
          <p:nvPr/>
        </p:nvSpPr>
        <p:spPr>
          <a:xfrm>
            <a:off x="1372591" y="257176"/>
            <a:ext cx="944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детский сад №14 общеразвивающего вида  Красносельского района Санкт-Петербурга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D70216-E3B3-A446-8970-87ABE25CC0FA}"/>
              </a:ext>
            </a:extLst>
          </p:cNvPr>
          <p:cNvSpPr txBox="1"/>
          <p:nvPr/>
        </p:nvSpPr>
        <p:spPr>
          <a:xfrm>
            <a:off x="9515475" y="4729163"/>
            <a:ext cx="20483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12 гр.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Огибенина О.В.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01F1A13-6711-8A46-BC01-97A486178F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7463" y="2687158"/>
            <a:ext cx="6029325" cy="3960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38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A68C23-1CFE-514A-B548-60E04C330183}"/>
              </a:ext>
            </a:extLst>
          </p:cNvPr>
          <p:cNvSpPr txBox="1"/>
          <p:nvPr/>
        </p:nvSpPr>
        <p:spPr>
          <a:xfrm>
            <a:off x="771525" y="1114426"/>
            <a:ext cx="7854553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</a:t>
            </a:r>
            <a:r>
              <a:rPr lang="ru-RU" sz="4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ом стоит – до краев водой залит. Без окошек, но не мрачный, с четырех сторон прозрачный. В этом домике жильцы – все умелые пловцы. Как вы думаете, о ком эта загадка?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58F9F-3F49-D144-AAAB-469E516692EC}"/>
              </a:ext>
            </a:extLst>
          </p:cNvPr>
          <p:cNvSpPr txBox="1"/>
          <p:nvPr/>
        </p:nvSpPr>
        <p:spPr>
          <a:xfrm>
            <a:off x="3840831" y="265151"/>
            <a:ext cx="20945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ЗАГАДКА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D90CF3DC-0808-7742-A016-53F79B142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901" y="911482"/>
            <a:ext cx="4215099" cy="3162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8543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neobichnie_akvariumi_8">
            <a:extLst>
              <a:ext uri="{FF2B5EF4-FFF2-40B4-BE49-F238E27FC236}">
                <a16:creationId xmlns:a16="http://schemas.microsoft.com/office/drawing/2014/main" id="{78C145DE-4F07-7D44-A0B6-19467889A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7912" y="106964"/>
            <a:ext cx="4432522" cy="3811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E9977787-2C04-A744-8E09-B6D2081CDC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6" y="2700338"/>
            <a:ext cx="6236493" cy="4157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EE1274D6-A738-1643-A621-F16560B04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66838" y="33339"/>
            <a:ext cx="2666999" cy="266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3AA91B26-9D14-9D41-B774-F3CD7599B7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73730" y="4033234"/>
            <a:ext cx="4076704" cy="271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168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FE0F535-FE42-3B41-8795-A01DDD525B34}"/>
              </a:ext>
            </a:extLst>
          </p:cNvPr>
          <p:cNvSpPr txBox="1"/>
          <p:nvPr/>
        </p:nvSpPr>
        <p:spPr>
          <a:xfrm>
            <a:off x="614363" y="150376"/>
            <a:ext cx="10244137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Физкультминутка.</a:t>
            </a:r>
          </a:p>
          <a:p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синем небе облака (руки вверх)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 горой бежит река (присели, руки вытянули вперед)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Рано утром из реки тянут сети рыбаки (имитируют движения –как бы перебирают сеть)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Много рыбы наловили (руки разводят в стороны)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Вкусную уху сварили (круговые движения руками, как бы помешивая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19402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D035937-FE79-FB4A-80FD-308C293918F4}"/>
              </a:ext>
            </a:extLst>
          </p:cNvPr>
          <p:cNvSpPr txBox="1"/>
          <p:nvPr/>
        </p:nvSpPr>
        <p:spPr>
          <a:xfrm>
            <a:off x="1814513" y="242888"/>
            <a:ext cx="9072562" cy="597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u="sng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Правила работы с глиной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1. В процессе работы необходимо постоянно поддерживать порядок на своем рабочем месте.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2. Работать только на доске, пользоваться стеками, влажными салфетками, водой.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3. Необходимо быть аккуратным, работая с </a:t>
            </a:r>
            <a:r>
              <a:rPr lang="ru-RU" sz="28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глиной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 вытирать руки об одежду;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не пачкать стол, за которым работаешь.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не брать глину в рот;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тереть грязными руками глаза;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4. По окончании работы привести в порядок рабочее место.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5. Тщательно вымыть руки теплой водой с мылом.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798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ольцо 1">
            <a:extLst>
              <a:ext uri="{FF2B5EF4-FFF2-40B4-BE49-F238E27FC236}">
                <a16:creationId xmlns:a16="http://schemas.microsoft.com/office/drawing/2014/main" id="{25A133B2-1571-7846-8AE4-4409F7C2A894}"/>
              </a:ext>
            </a:extLst>
          </p:cNvPr>
          <p:cNvSpPr/>
          <p:nvPr/>
        </p:nvSpPr>
        <p:spPr>
          <a:xfrm>
            <a:off x="1353312" y="2043684"/>
            <a:ext cx="3304032" cy="2770632"/>
          </a:xfrm>
          <a:prstGeom prst="donut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243D4E2E-B626-E04A-870A-38DC33E34D16}"/>
                  </a:ext>
                </a:extLst>
              </p14:cNvPr>
              <p14:cNvContentPartPr/>
              <p14:nvPr/>
            </p14:nvContentPartPr>
            <p14:xfrm>
              <a:off x="1931400" y="2385840"/>
              <a:ext cx="360" cy="36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243D4E2E-B626-E04A-870A-38DC33E34D16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913400" y="2367840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175" name="Сектор 174">
            <a:extLst>
              <a:ext uri="{FF2B5EF4-FFF2-40B4-BE49-F238E27FC236}">
                <a16:creationId xmlns:a16="http://schemas.microsoft.com/office/drawing/2014/main" id="{858AAF62-B2C2-9242-B1DB-98A7EE88510A}"/>
              </a:ext>
            </a:extLst>
          </p:cNvPr>
          <p:cNvSpPr/>
          <p:nvPr/>
        </p:nvSpPr>
        <p:spPr>
          <a:xfrm>
            <a:off x="4670304" y="2767571"/>
            <a:ext cx="1938528" cy="1770217"/>
          </a:xfrm>
          <a:prstGeom prst="pie">
            <a:avLst>
              <a:gd name="adj1" fmla="val 1156082"/>
              <a:gd name="adj2" fmla="val 206962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08" name="Месяц 207">
            <a:extLst>
              <a:ext uri="{FF2B5EF4-FFF2-40B4-BE49-F238E27FC236}">
                <a16:creationId xmlns:a16="http://schemas.microsoft.com/office/drawing/2014/main" id="{C212DE90-0BE7-8541-A268-8345BD4E24BC}"/>
              </a:ext>
            </a:extLst>
          </p:cNvPr>
          <p:cNvSpPr/>
          <p:nvPr/>
        </p:nvSpPr>
        <p:spPr>
          <a:xfrm>
            <a:off x="9603474" y="2982540"/>
            <a:ext cx="2398026" cy="122040"/>
          </a:xfrm>
          <a:prstGeom prst="moon">
            <a:avLst>
              <a:gd name="adj" fmla="val 61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5" name="Треугольник 244">
            <a:extLst>
              <a:ext uri="{FF2B5EF4-FFF2-40B4-BE49-F238E27FC236}">
                <a16:creationId xmlns:a16="http://schemas.microsoft.com/office/drawing/2014/main" id="{000676D9-C5EA-B24F-9512-C8AEE9C15A81}"/>
              </a:ext>
            </a:extLst>
          </p:cNvPr>
          <p:cNvSpPr/>
          <p:nvPr/>
        </p:nvSpPr>
        <p:spPr>
          <a:xfrm rot="16200000">
            <a:off x="6943668" y="1921940"/>
            <a:ext cx="1885751" cy="2097361"/>
          </a:xfrm>
          <a:prstGeom prst="triangle">
            <a:avLst>
              <a:gd name="adj" fmla="val 5151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1" name="TextBox 250">
            <a:extLst>
              <a:ext uri="{FF2B5EF4-FFF2-40B4-BE49-F238E27FC236}">
                <a16:creationId xmlns:a16="http://schemas.microsoft.com/office/drawing/2014/main" id="{F92F0DE4-1E43-8E43-8F9A-FF1E2B3ED2BC}"/>
              </a:ext>
            </a:extLst>
          </p:cNvPr>
          <p:cNvSpPr txBox="1"/>
          <p:nvPr/>
        </p:nvSpPr>
        <p:spPr>
          <a:xfrm>
            <a:off x="5622840" y="1620225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1</a:t>
            </a:r>
          </a:p>
        </p:txBody>
      </p:sp>
      <p:sp>
        <p:nvSpPr>
          <p:cNvPr id="252" name="TextBox 251">
            <a:extLst>
              <a:ext uri="{FF2B5EF4-FFF2-40B4-BE49-F238E27FC236}">
                <a16:creationId xmlns:a16="http://schemas.microsoft.com/office/drawing/2014/main" id="{C7784857-6B68-E147-9A07-E7A518DCCB05}"/>
              </a:ext>
            </a:extLst>
          </p:cNvPr>
          <p:cNvSpPr txBox="1"/>
          <p:nvPr/>
        </p:nvSpPr>
        <p:spPr>
          <a:xfrm>
            <a:off x="8543925" y="1548120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2</a:t>
            </a:r>
          </a:p>
        </p:txBody>
      </p:sp>
      <p:sp>
        <p:nvSpPr>
          <p:cNvPr id="253" name="TextBox 252">
            <a:extLst>
              <a:ext uri="{FF2B5EF4-FFF2-40B4-BE49-F238E27FC236}">
                <a16:creationId xmlns:a16="http://schemas.microsoft.com/office/drawing/2014/main" id="{2353133A-FB26-C94F-BA70-003527A5C45A}"/>
              </a:ext>
            </a:extLst>
          </p:cNvPr>
          <p:cNvSpPr txBox="1"/>
          <p:nvPr/>
        </p:nvSpPr>
        <p:spPr>
          <a:xfrm>
            <a:off x="11095742" y="1078785"/>
            <a:ext cx="3930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3</a:t>
            </a:r>
          </a:p>
        </p:txBody>
      </p:sp>
      <p:sp>
        <p:nvSpPr>
          <p:cNvPr id="316" name="Месяц 315">
            <a:extLst>
              <a:ext uri="{FF2B5EF4-FFF2-40B4-BE49-F238E27FC236}">
                <a16:creationId xmlns:a16="http://schemas.microsoft.com/office/drawing/2014/main" id="{6F076E7D-08F4-5341-B30F-CBCEAC699092}"/>
              </a:ext>
            </a:extLst>
          </p:cNvPr>
          <p:cNvSpPr/>
          <p:nvPr/>
        </p:nvSpPr>
        <p:spPr>
          <a:xfrm>
            <a:off x="9603474" y="2767571"/>
            <a:ext cx="2371934" cy="584775"/>
          </a:xfrm>
          <a:prstGeom prst="moon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317" name="Рукописный ввод 316">
                <a:extLst>
                  <a:ext uri="{FF2B5EF4-FFF2-40B4-BE49-F238E27FC236}">
                    <a16:creationId xmlns:a16="http://schemas.microsoft.com/office/drawing/2014/main" id="{824B9A67-B50E-844D-9348-127B543C4A9E}"/>
                  </a:ext>
                </a:extLst>
              </p14:cNvPr>
              <p14:cNvContentPartPr/>
              <p14:nvPr/>
            </p14:nvContentPartPr>
            <p14:xfrm>
              <a:off x="11968582" y="2786625"/>
              <a:ext cx="109800" cy="592560"/>
            </p14:xfrm>
          </p:contentPart>
        </mc:Choice>
        <mc:Fallback xmlns="">
          <p:pic>
            <p:nvPicPr>
              <p:cNvPr id="317" name="Рукописный ввод 316">
                <a:extLst>
                  <a:ext uri="{FF2B5EF4-FFF2-40B4-BE49-F238E27FC236}">
                    <a16:creationId xmlns:a16="http://schemas.microsoft.com/office/drawing/2014/main" id="{824B9A67-B50E-844D-9348-127B543C4A9E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959582" y="2777625"/>
                <a:ext cx="127440" cy="610200"/>
              </a:xfrm>
              <a:prstGeom prst="rect">
                <a:avLst/>
              </a:prstGeom>
            </p:spPr>
          </p:pic>
        </mc:Fallback>
      </mc:AlternateContent>
      <p:sp>
        <p:nvSpPr>
          <p:cNvPr id="318" name="Кольцо 317">
            <a:extLst>
              <a:ext uri="{FF2B5EF4-FFF2-40B4-BE49-F238E27FC236}">
                <a16:creationId xmlns:a16="http://schemas.microsoft.com/office/drawing/2014/main" id="{F35D1F5B-FD79-B141-B10B-0DEDDA61C12C}"/>
              </a:ext>
            </a:extLst>
          </p:cNvPr>
          <p:cNvSpPr/>
          <p:nvPr/>
        </p:nvSpPr>
        <p:spPr>
          <a:xfrm>
            <a:off x="1860491" y="2228703"/>
            <a:ext cx="914400" cy="914400"/>
          </a:xfrm>
          <a:prstGeom prst="donut">
            <a:avLst>
              <a:gd name="adj" fmla="val 46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9" name="Кольцо 318">
            <a:extLst>
              <a:ext uri="{FF2B5EF4-FFF2-40B4-BE49-F238E27FC236}">
                <a16:creationId xmlns:a16="http://schemas.microsoft.com/office/drawing/2014/main" id="{E3FFFDB0-FBC8-B746-9117-F2D16231E61E}"/>
              </a:ext>
            </a:extLst>
          </p:cNvPr>
          <p:cNvSpPr/>
          <p:nvPr/>
        </p:nvSpPr>
        <p:spPr>
          <a:xfrm>
            <a:off x="2519768" y="2057070"/>
            <a:ext cx="1008779" cy="962416"/>
          </a:xfrm>
          <a:prstGeom prst="donut">
            <a:avLst>
              <a:gd name="adj" fmla="val 46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1" name="Кольцо 320">
            <a:extLst>
              <a:ext uri="{FF2B5EF4-FFF2-40B4-BE49-F238E27FC236}">
                <a16:creationId xmlns:a16="http://schemas.microsoft.com/office/drawing/2014/main" id="{E2E15EFE-EE91-4B40-B00A-732C4A5E30D5}"/>
              </a:ext>
            </a:extLst>
          </p:cNvPr>
          <p:cNvSpPr/>
          <p:nvPr/>
        </p:nvSpPr>
        <p:spPr>
          <a:xfrm>
            <a:off x="1883880" y="2887489"/>
            <a:ext cx="914400" cy="914400"/>
          </a:xfrm>
          <a:prstGeom prst="donut">
            <a:avLst>
              <a:gd name="adj" fmla="val 28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2" name="Кольцо 321">
            <a:extLst>
              <a:ext uri="{FF2B5EF4-FFF2-40B4-BE49-F238E27FC236}">
                <a16:creationId xmlns:a16="http://schemas.microsoft.com/office/drawing/2014/main" id="{86090ED4-F6C7-0242-B751-7155A6A1EFDE}"/>
              </a:ext>
            </a:extLst>
          </p:cNvPr>
          <p:cNvSpPr/>
          <p:nvPr/>
        </p:nvSpPr>
        <p:spPr>
          <a:xfrm>
            <a:off x="2667787" y="3032400"/>
            <a:ext cx="987449" cy="919080"/>
          </a:xfrm>
          <a:prstGeom prst="donut">
            <a:avLst>
              <a:gd name="adj" fmla="val 21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3" name="Кольцо 322">
            <a:extLst>
              <a:ext uri="{FF2B5EF4-FFF2-40B4-BE49-F238E27FC236}">
                <a16:creationId xmlns:a16="http://schemas.microsoft.com/office/drawing/2014/main" id="{D7368DBC-9478-784B-A358-551A67C9912D}"/>
              </a:ext>
            </a:extLst>
          </p:cNvPr>
          <p:cNvSpPr/>
          <p:nvPr/>
        </p:nvSpPr>
        <p:spPr>
          <a:xfrm>
            <a:off x="3258168" y="2346239"/>
            <a:ext cx="983746" cy="1034900"/>
          </a:xfrm>
          <a:prstGeom prst="donut">
            <a:avLst>
              <a:gd name="adj" fmla="val 30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4" name="Кольцо 323">
            <a:extLst>
              <a:ext uri="{FF2B5EF4-FFF2-40B4-BE49-F238E27FC236}">
                <a16:creationId xmlns:a16="http://schemas.microsoft.com/office/drawing/2014/main" id="{437D3B89-B6BA-C042-9B4C-3999E3B7B173}"/>
              </a:ext>
            </a:extLst>
          </p:cNvPr>
          <p:cNvSpPr/>
          <p:nvPr/>
        </p:nvSpPr>
        <p:spPr>
          <a:xfrm>
            <a:off x="3758424" y="2724084"/>
            <a:ext cx="925356" cy="1043472"/>
          </a:xfrm>
          <a:prstGeom prst="donut">
            <a:avLst>
              <a:gd name="adj" fmla="val 45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5" name="Кольцо 324">
            <a:extLst>
              <a:ext uri="{FF2B5EF4-FFF2-40B4-BE49-F238E27FC236}">
                <a16:creationId xmlns:a16="http://schemas.microsoft.com/office/drawing/2014/main" id="{65D4BD26-9B63-7C41-9DAE-3786C2197922}"/>
              </a:ext>
            </a:extLst>
          </p:cNvPr>
          <p:cNvSpPr/>
          <p:nvPr/>
        </p:nvSpPr>
        <p:spPr>
          <a:xfrm>
            <a:off x="1756198" y="3671244"/>
            <a:ext cx="1088882" cy="950578"/>
          </a:xfrm>
          <a:prstGeom prst="donut">
            <a:avLst>
              <a:gd name="adj" fmla="val 4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6" name="Кольцо 325">
            <a:extLst>
              <a:ext uri="{FF2B5EF4-FFF2-40B4-BE49-F238E27FC236}">
                <a16:creationId xmlns:a16="http://schemas.microsoft.com/office/drawing/2014/main" id="{E87A3AFC-9258-8745-ABA4-D25612C45FD8}"/>
              </a:ext>
            </a:extLst>
          </p:cNvPr>
          <p:cNvSpPr/>
          <p:nvPr/>
        </p:nvSpPr>
        <p:spPr>
          <a:xfrm>
            <a:off x="2458081" y="3805218"/>
            <a:ext cx="1008779" cy="1034900"/>
          </a:xfrm>
          <a:prstGeom prst="donut">
            <a:avLst>
              <a:gd name="adj" fmla="val 33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27" name="Кольцо 326">
            <a:extLst>
              <a:ext uri="{FF2B5EF4-FFF2-40B4-BE49-F238E27FC236}">
                <a16:creationId xmlns:a16="http://schemas.microsoft.com/office/drawing/2014/main" id="{F8EC90D9-1A9A-C642-A5F4-1D4558241CBF}"/>
              </a:ext>
            </a:extLst>
          </p:cNvPr>
          <p:cNvSpPr/>
          <p:nvPr/>
        </p:nvSpPr>
        <p:spPr>
          <a:xfrm>
            <a:off x="3258000" y="3651090"/>
            <a:ext cx="1041832" cy="928622"/>
          </a:xfrm>
          <a:prstGeom prst="donut">
            <a:avLst>
              <a:gd name="adj" fmla="val 31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330" name="Рукописный ввод 329">
                <a:extLst>
                  <a:ext uri="{FF2B5EF4-FFF2-40B4-BE49-F238E27FC236}">
                    <a16:creationId xmlns:a16="http://schemas.microsoft.com/office/drawing/2014/main" id="{11974F53-D40A-0F46-AFE3-B5FFEDD73207}"/>
                  </a:ext>
                </a:extLst>
              </p14:cNvPr>
              <p14:cNvContentPartPr/>
              <p14:nvPr/>
            </p14:nvContentPartPr>
            <p14:xfrm>
              <a:off x="5102662" y="1434465"/>
              <a:ext cx="360" cy="360"/>
            </p14:xfrm>
          </p:contentPart>
        </mc:Choice>
        <mc:Fallback xmlns="">
          <p:pic>
            <p:nvPicPr>
              <p:cNvPr id="330" name="Рукописный ввод 329">
                <a:extLst>
                  <a:ext uri="{FF2B5EF4-FFF2-40B4-BE49-F238E27FC236}">
                    <a16:creationId xmlns:a16="http://schemas.microsoft.com/office/drawing/2014/main" id="{11974F53-D40A-0F46-AFE3-B5FFEDD73207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94022" y="1425825"/>
                <a:ext cx="18000" cy="18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331" name="Рукописный ввод 330">
                <a:extLst>
                  <a:ext uri="{FF2B5EF4-FFF2-40B4-BE49-F238E27FC236}">
                    <a16:creationId xmlns:a16="http://schemas.microsoft.com/office/drawing/2014/main" id="{4F345620-16D4-5D46-9868-7281B2F4946D}"/>
                  </a:ext>
                </a:extLst>
              </p14:cNvPr>
              <p14:cNvContentPartPr/>
              <p14:nvPr/>
            </p14:nvContentPartPr>
            <p14:xfrm>
              <a:off x="3638902" y="1352025"/>
              <a:ext cx="387360" cy="782640"/>
            </p14:xfrm>
          </p:contentPart>
        </mc:Choice>
        <mc:Fallback xmlns="">
          <p:pic>
            <p:nvPicPr>
              <p:cNvPr id="331" name="Рукописный ввод 330">
                <a:extLst>
                  <a:ext uri="{FF2B5EF4-FFF2-40B4-BE49-F238E27FC236}">
                    <a16:creationId xmlns:a16="http://schemas.microsoft.com/office/drawing/2014/main" id="{4F345620-16D4-5D46-9868-7281B2F4946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629902" y="1343025"/>
                <a:ext cx="405000" cy="800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338" name="Рукописный ввод 337">
                <a:extLst>
                  <a:ext uri="{FF2B5EF4-FFF2-40B4-BE49-F238E27FC236}">
                    <a16:creationId xmlns:a16="http://schemas.microsoft.com/office/drawing/2014/main" id="{BB8033EE-495C-3746-90FC-DE97484D1116}"/>
                  </a:ext>
                </a:extLst>
              </p14:cNvPr>
              <p14:cNvContentPartPr/>
              <p14:nvPr/>
            </p14:nvContentPartPr>
            <p14:xfrm>
              <a:off x="1944022" y="1191825"/>
              <a:ext cx="2088720" cy="1015920"/>
            </p14:xfrm>
          </p:contentPart>
        </mc:Choice>
        <mc:Fallback xmlns="">
          <p:pic>
            <p:nvPicPr>
              <p:cNvPr id="338" name="Рукописный ввод 337">
                <a:extLst>
                  <a:ext uri="{FF2B5EF4-FFF2-40B4-BE49-F238E27FC236}">
                    <a16:creationId xmlns:a16="http://schemas.microsoft.com/office/drawing/2014/main" id="{BB8033EE-495C-3746-90FC-DE97484D111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935022" y="1183185"/>
                <a:ext cx="2106360" cy="1033560"/>
              </a:xfrm>
              <a:prstGeom prst="rect">
                <a:avLst/>
              </a:prstGeom>
            </p:spPr>
          </p:pic>
        </mc:Fallback>
      </mc:AlternateContent>
      <p:grpSp>
        <p:nvGrpSpPr>
          <p:cNvPr id="345" name="Группа 344">
            <a:extLst>
              <a:ext uri="{FF2B5EF4-FFF2-40B4-BE49-F238E27FC236}">
                <a16:creationId xmlns:a16="http://schemas.microsoft.com/office/drawing/2014/main" id="{80EDA5CD-9E6A-B243-959B-43AB3DD68C93}"/>
              </a:ext>
            </a:extLst>
          </p:cNvPr>
          <p:cNvGrpSpPr/>
          <p:nvPr/>
        </p:nvGrpSpPr>
        <p:grpSpPr>
          <a:xfrm>
            <a:off x="2269102" y="1251225"/>
            <a:ext cx="1382040" cy="849960"/>
            <a:chOff x="2269102" y="1251225"/>
            <a:chExt cx="1382040" cy="849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339" name="Рукописный ввод 338">
                  <a:extLst>
                    <a:ext uri="{FF2B5EF4-FFF2-40B4-BE49-F238E27FC236}">
                      <a16:creationId xmlns:a16="http://schemas.microsoft.com/office/drawing/2014/main" id="{846E4125-CD8B-6842-9647-5AAFD9A07C08}"/>
                    </a:ext>
                  </a:extLst>
                </p14:cNvPr>
                <p14:cNvContentPartPr/>
                <p14:nvPr/>
              </p14:nvContentPartPr>
              <p14:xfrm>
                <a:off x="2269102" y="1251225"/>
                <a:ext cx="255240" cy="849960"/>
              </p14:xfrm>
            </p:contentPart>
          </mc:Choice>
          <mc:Fallback xmlns="">
            <p:pic>
              <p:nvPicPr>
                <p:cNvPr id="339" name="Рукописный ввод 338">
                  <a:extLst>
                    <a:ext uri="{FF2B5EF4-FFF2-40B4-BE49-F238E27FC236}">
                      <a16:creationId xmlns:a16="http://schemas.microsoft.com/office/drawing/2014/main" id="{846E4125-CD8B-6842-9647-5AAFD9A07C08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260462" y="1242585"/>
                  <a:ext cx="272880" cy="867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340" name="Рукописный ввод 339">
                  <a:extLst>
                    <a:ext uri="{FF2B5EF4-FFF2-40B4-BE49-F238E27FC236}">
                      <a16:creationId xmlns:a16="http://schemas.microsoft.com/office/drawing/2014/main" id="{B8E08ACA-0692-C148-A3A7-C06848FACED1}"/>
                    </a:ext>
                  </a:extLst>
                </p14:cNvPr>
                <p14:cNvContentPartPr/>
                <p14:nvPr/>
              </p14:nvContentPartPr>
              <p14:xfrm>
                <a:off x="2671582" y="1307745"/>
                <a:ext cx="130680" cy="734760"/>
              </p14:xfrm>
            </p:contentPart>
          </mc:Choice>
          <mc:Fallback xmlns="">
            <p:pic>
              <p:nvPicPr>
                <p:cNvPr id="340" name="Рукописный ввод 339">
                  <a:extLst>
                    <a:ext uri="{FF2B5EF4-FFF2-40B4-BE49-F238E27FC236}">
                      <a16:creationId xmlns:a16="http://schemas.microsoft.com/office/drawing/2014/main" id="{B8E08ACA-0692-C148-A3A7-C06848FACED1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2662942" y="1298745"/>
                  <a:ext cx="148320" cy="752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342" name="Рукописный ввод 341">
                  <a:extLst>
                    <a:ext uri="{FF2B5EF4-FFF2-40B4-BE49-F238E27FC236}">
                      <a16:creationId xmlns:a16="http://schemas.microsoft.com/office/drawing/2014/main" id="{B4307D66-2D69-0449-BF11-220E61513D34}"/>
                    </a:ext>
                  </a:extLst>
                </p14:cNvPr>
                <p14:cNvContentPartPr/>
                <p14:nvPr/>
              </p14:nvContentPartPr>
              <p14:xfrm>
                <a:off x="3118702" y="1321065"/>
                <a:ext cx="360" cy="712080"/>
              </p14:xfrm>
            </p:contentPart>
          </mc:Choice>
          <mc:Fallback xmlns="">
            <p:pic>
              <p:nvPicPr>
                <p:cNvPr id="342" name="Рукописный ввод 341">
                  <a:extLst>
                    <a:ext uri="{FF2B5EF4-FFF2-40B4-BE49-F238E27FC236}">
                      <a16:creationId xmlns:a16="http://schemas.microsoft.com/office/drawing/2014/main" id="{B4307D66-2D69-0449-BF11-220E61513D34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110062" y="1312425"/>
                  <a:ext cx="18000" cy="72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344" name="Рукописный ввод 343">
                  <a:extLst>
                    <a:ext uri="{FF2B5EF4-FFF2-40B4-BE49-F238E27FC236}">
                      <a16:creationId xmlns:a16="http://schemas.microsoft.com/office/drawing/2014/main" id="{1BC13449-BEB5-7D4B-93D5-907A9122AD55}"/>
                    </a:ext>
                  </a:extLst>
                </p14:cNvPr>
                <p14:cNvContentPartPr/>
                <p14:nvPr/>
              </p14:nvContentPartPr>
              <p14:xfrm>
                <a:off x="3441622" y="1299465"/>
                <a:ext cx="209520" cy="774000"/>
              </p14:xfrm>
            </p:contentPart>
          </mc:Choice>
          <mc:Fallback xmlns="">
            <p:pic>
              <p:nvPicPr>
                <p:cNvPr id="344" name="Рукописный ввод 343">
                  <a:extLst>
                    <a:ext uri="{FF2B5EF4-FFF2-40B4-BE49-F238E27FC236}">
                      <a16:creationId xmlns:a16="http://schemas.microsoft.com/office/drawing/2014/main" id="{1BC13449-BEB5-7D4B-93D5-907A9122AD55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432622" y="1290825"/>
                  <a:ext cx="227160" cy="7916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64" name="Группа 363">
            <a:extLst>
              <a:ext uri="{FF2B5EF4-FFF2-40B4-BE49-F238E27FC236}">
                <a16:creationId xmlns:a16="http://schemas.microsoft.com/office/drawing/2014/main" id="{231DA6D5-1800-4542-8EFA-5306179819F4}"/>
              </a:ext>
            </a:extLst>
          </p:cNvPr>
          <p:cNvGrpSpPr/>
          <p:nvPr/>
        </p:nvGrpSpPr>
        <p:grpSpPr>
          <a:xfrm>
            <a:off x="1154542" y="2812545"/>
            <a:ext cx="397800" cy="1096920"/>
            <a:chOff x="1154542" y="2812545"/>
            <a:chExt cx="397800" cy="1096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360" name="Рукописный ввод 359">
                  <a:extLst>
                    <a:ext uri="{FF2B5EF4-FFF2-40B4-BE49-F238E27FC236}">
                      <a16:creationId xmlns:a16="http://schemas.microsoft.com/office/drawing/2014/main" id="{4FD53726-45B5-2E42-ABED-2AB9796C93B8}"/>
                    </a:ext>
                  </a:extLst>
                </p14:cNvPr>
                <p14:cNvContentPartPr/>
                <p14:nvPr/>
              </p14:nvContentPartPr>
              <p14:xfrm>
                <a:off x="1154542" y="2812545"/>
                <a:ext cx="397800" cy="603000"/>
              </p14:xfrm>
            </p:contentPart>
          </mc:Choice>
          <mc:Fallback xmlns="">
            <p:pic>
              <p:nvPicPr>
                <p:cNvPr id="360" name="Рукописный ввод 359">
                  <a:extLst>
                    <a:ext uri="{FF2B5EF4-FFF2-40B4-BE49-F238E27FC236}">
                      <a16:creationId xmlns:a16="http://schemas.microsoft.com/office/drawing/2014/main" id="{4FD53726-45B5-2E42-ABED-2AB9796C93B8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145902" y="2803545"/>
                  <a:ext cx="415440" cy="62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361" name="Рукописный ввод 360">
                  <a:extLst>
                    <a:ext uri="{FF2B5EF4-FFF2-40B4-BE49-F238E27FC236}">
                      <a16:creationId xmlns:a16="http://schemas.microsoft.com/office/drawing/2014/main" id="{1407FEBE-25FB-8B40-9D0B-0139A7315D8E}"/>
                    </a:ext>
                  </a:extLst>
                </p14:cNvPr>
                <p14:cNvContentPartPr/>
                <p14:nvPr/>
              </p14:nvContentPartPr>
              <p14:xfrm>
                <a:off x="1154542" y="3415185"/>
                <a:ext cx="360" cy="360"/>
              </p14:xfrm>
            </p:contentPart>
          </mc:Choice>
          <mc:Fallback xmlns="">
            <p:pic>
              <p:nvPicPr>
                <p:cNvPr id="361" name="Рукописный ввод 360">
                  <a:extLst>
                    <a:ext uri="{FF2B5EF4-FFF2-40B4-BE49-F238E27FC236}">
                      <a16:creationId xmlns:a16="http://schemas.microsoft.com/office/drawing/2014/main" id="{1407FEBE-25FB-8B40-9D0B-0139A7315D8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145902" y="340654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63" name="Рукописный ввод 362">
                  <a:extLst>
                    <a:ext uri="{FF2B5EF4-FFF2-40B4-BE49-F238E27FC236}">
                      <a16:creationId xmlns:a16="http://schemas.microsoft.com/office/drawing/2014/main" id="{88A5F8F5-3457-5542-989F-5DDA3DB63D15}"/>
                    </a:ext>
                  </a:extLst>
                </p14:cNvPr>
                <p14:cNvContentPartPr/>
                <p14:nvPr/>
              </p14:nvContentPartPr>
              <p14:xfrm>
                <a:off x="1163542" y="3445065"/>
                <a:ext cx="294840" cy="464400"/>
              </p14:xfrm>
            </p:contentPart>
          </mc:Choice>
          <mc:Fallback xmlns="">
            <p:pic>
              <p:nvPicPr>
                <p:cNvPr id="363" name="Рукописный ввод 362">
                  <a:extLst>
                    <a:ext uri="{FF2B5EF4-FFF2-40B4-BE49-F238E27FC236}">
                      <a16:creationId xmlns:a16="http://schemas.microsoft.com/office/drawing/2014/main" id="{88A5F8F5-3457-5542-989F-5DDA3DB63D1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1154542" y="3436425"/>
                  <a:ext cx="312480" cy="482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6">
            <p14:nvContentPartPr>
              <p14:cNvPr id="365" name="Рукописный ввод 364">
                <a:extLst>
                  <a:ext uri="{FF2B5EF4-FFF2-40B4-BE49-F238E27FC236}">
                    <a16:creationId xmlns:a16="http://schemas.microsoft.com/office/drawing/2014/main" id="{634CAA65-9D99-8D47-823E-DA779FF6A4E8}"/>
                  </a:ext>
                </a:extLst>
              </p14:cNvPr>
              <p14:cNvContentPartPr/>
              <p14:nvPr/>
            </p14:nvContentPartPr>
            <p14:xfrm>
              <a:off x="1616062" y="2717505"/>
              <a:ext cx="196920" cy="1555200"/>
            </p14:xfrm>
          </p:contentPart>
        </mc:Choice>
        <mc:Fallback xmlns="">
          <p:pic>
            <p:nvPicPr>
              <p:cNvPr id="365" name="Рукописный ввод 364">
                <a:extLst>
                  <a:ext uri="{FF2B5EF4-FFF2-40B4-BE49-F238E27FC236}">
                    <a16:creationId xmlns:a16="http://schemas.microsoft.com/office/drawing/2014/main" id="{634CAA65-9D99-8D47-823E-DA779FF6A4E8}"/>
                  </a:ext>
                </a:extLst>
              </p:cNvPr>
              <p:cNvPicPr/>
              <p:nvPr/>
            </p:nvPicPr>
            <p:blipFill>
              <a:blip r:embed="rId27"/>
              <a:stretch>
                <a:fillRect/>
              </a:stretch>
            </p:blipFill>
            <p:spPr>
              <a:xfrm>
                <a:off x="1607062" y="2708865"/>
                <a:ext cx="214560" cy="1572840"/>
              </a:xfrm>
              <a:prstGeom prst="rect">
                <a:avLst/>
              </a:prstGeom>
            </p:spPr>
          </p:pic>
        </mc:Fallback>
      </mc:AlternateContent>
      <p:grpSp>
        <p:nvGrpSpPr>
          <p:cNvPr id="368" name="Группа 367">
            <a:extLst>
              <a:ext uri="{FF2B5EF4-FFF2-40B4-BE49-F238E27FC236}">
                <a16:creationId xmlns:a16="http://schemas.microsoft.com/office/drawing/2014/main" id="{BAC25DD5-C1B3-2A49-B1BD-9812CDEB768A}"/>
              </a:ext>
            </a:extLst>
          </p:cNvPr>
          <p:cNvGrpSpPr/>
          <p:nvPr/>
        </p:nvGrpSpPr>
        <p:grpSpPr>
          <a:xfrm>
            <a:off x="1560622" y="3226905"/>
            <a:ext cx="172080" cy="172080"/>
            <a:chOff x="1560622" y="3226905"/>
            <a:chExt cx="172080" cy="172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66" name="Рукописный ввод 365">
                  <a:extLst>
                    <a:ext uri="{FF2B5EF4-FFF2-40B4-BE49-F238E27FC236}">
                      <a16:creationId xmlns:a16="http://schemas.microsoft.com/office/drawing/2014/main" id="{BB9CE963-F533-1246-A9F6-271315006200}"/>
                    </a:ext>
                  </a:extLst>
                </p14:cNvPr>
                <p14:cNvContentPartPr/>
                <p14:nvPr/>
              </p14:nvContentPartPr>
              <p14:xfrm>
                <a:off x="1560622" y="3226905"/>
                <a:ext cx="172080" cy="172080"/>
              </p14:xfrm>
            </p:contentPart>
          </mc:Choice>
          <mc:Fallback xmlns="">
            <p:pic>
              <p:nvPicPr>
                <p:cNvPr id="366" name="Рукописный ввод 365">
                  <a:extLst>
                    <a:ext uri="{FF2B5EF4-FFF2-40B4-BE49-F238E27FC236}">
                      <a16:creationId xmlns:a16="http://schemas.microsoft.com/office/drawing/2014/main" id="{BB9CE963-F533-1246-A9F6-271315006200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1551982" y="3217905"/>
                  <a:ext cx="189720" cy="189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367" name="Рукописный ввод 366">
                  <a:extLst>
                    <a:ext uri="{FF2B5EF4-FFF2-40B4-BE49-F238E27FC236}">
                      <a16:creationId xmlns:a16="http://schemas.microsoft.com/office/drawing/2014/main" id="{58BEA5E9-2B84-2C4F-A3B8-D3E2677B25AB}"/>
                    </a:ext>
                  </a:extLst>
                </p14:cNvPr>
                <p14:cNvContentPartPr/>
                <p14:nvPr/>
              </p14:nvContentPartPr>
              <p14:xfrm>
                <a:off x="1648462" y="3321945"/>
                <a:ext cx="360" cy="360"/>
              </p14:xfrm>
            </p:contentPart>
          </mc:Choice>
          <mc:Fallback xmlns="">
            <p:pic>
              <p:nvPicPr>
                <p:cNvPr id="367" name="Рукописный ввод 366">
                  <a:extLst>
                    <a:ext uri="{FF2B5EF4-FFF2-40B4-BE49-F238E27FC236}">
                      <a16:creationId xmlns:a16="http://schemas.microsoft.com/office/drawing/2014/main" id="{58BEA5E9-2B84-2C4F-A3B8-D3E2677B25A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1639822" y="3313305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384" name="Рукописный ввод 383">
                <a:extLst>
                  <a:ext uri="{FF2B5EF4-FFF2-40B4-BE49-F238E27FC236}">
                    <a16:creationId xmlns:a16="http://schemas.microsoft.com/office/drawing/2014/main" id="{283B9AAE-C253-3A44-8E42-5D118B6EA1C1}"/>
                  </a:ext>
                </a:extLst>
              </p14:cNvPr>
              <p14:cNvContentPartPr/>
              <p14:nvPr/>
            </p14:nvContentPartPr>
            <p14:xfrm>
              <a:off x="4746622" y="3593745"/>
              <a:ext cx="1631160" cy="678600"/>
            </p14:xfrm>
          </p:contentPart>
        </mc:Choice>
        <mc:Fallback xmlns="">
          <p:pic>
            <p:nvPicPr>
              <p:cNvPr id="384" name="Рукописный ввод 383">
                <a:extLst>
                  <a:ext uri="{FF2B5EF4-FFF2-40B4-BE49-F238E27FC236}">
                    <a16:creationId xmlns:a16="http://schemas.microsoft.com/office/drawing/2014/main" id="{283B9AAE-C253-3A44-8E42-5D118B6EA1C1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4737622" y="3584745"/>
                <a:ext cx="1648800" cy="696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85" name="Рукописный ввод 384">
                <a:extLst>
                  <a:ext uri="{FF2B5EF4-FFF2-40B4-BE49-F238E27FC236}">
                    <a16:creationId xmlns:a16="http://schemas.microsoft.com/office/drawing/2014/main" id="{724CDB76-E228-B24E-A52C-600853CBC2A3}"/>
                  </a:ext>
                </a:extLst>
              </p14:cNvPr>
              <p14:cNvContentPartPr/>
              <p14:nvPr/>
            </p14:nvContentPartPr>
            <p14:xfrm>
              <a:off x="4708822" y="3559905"/>
              <a:ext cx="3240" cy="83880"/>
            </p14:xfrm>
          </p:contentPart>
        </mc:Choice>
        <mc:Fallback xmlns="">
          <p:pic>
            <p:nvPicPr>
              <p:cNvPr id="385" name="Рукописный ввод 384">
                <a:extLst>
                  <a:ext uri="{FF2B5EF4-FFF2-40B4-BE49-F238E27FC236}">
                    <a16:creationId xmlns:a16="http://schemas.microsoft.com/office/drawing/2014/main" id="{724CDB76-E228-B24E-A52C-600853CBC2A3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4699822" y="3550905"/>
                <a:ext cx="20880" cy="101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86" name="Рукописный ввод 385">
                <a:extLst>
                  <a:ext uri="{FF2B5EF4-FFF2-40B4-BE49-F238E27FC236}">
                    <a16:creationId xmlns:a16="http://schemas.microsoft.com/office/drawing/2014/main" id="{E205C94C-10FD-194E-876A-ADC016ADED1B}"/>
                  </a:ext>
                </a:extLst>
              </p14:cNvPr>
              <p14:cNvContentPartPr/>
              <p14:nvPr/>
            </p14:nvContentPartPr>
            <p14:xfrm>
              <a:off x="4660582" y="3575745"/>
              <a:ext cx="1168200" cy="950400"/>
            </p14:xfrm>
          </p:contentPart>
        </mc:Choice>
        <mc:Fallback xmlns="">
          <p:pic>
            <p:nvPicPr>
              <p:cNvPr id="386" name="Рукописный ввод 385">
                <a:extLst>
                  <a:ext uri="{FF2B5EF4-FFF2-40B4-BE49-F238E27FC236}">
                    <a16:creationId xmlns:a16="http://schemas.microsoft.com/office/drawing/2014/main" id="{E205C94C-10FD-194E-876A-ADC016ADED1B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4651582" y="3567105"/>
                <a:ext cx="1185840" cy="968040"/>
              </a:xfrm>
              <a:prstGeom prst="rect">
                <a:avLst/>
              </a:prstGeom>
            </p:spPr>
          </p:pic>
        </mc:Fallback>
      </mc:AlternateContent>
      <p:grpSp>
        <p:nvGrpSpPr>
          <p:cNvPr id="389" name="Группа 388">
            <a:extLst>
              <a:ext uri="{FF2B5EF4-FFF2-40B4-BE49-F238E27FC236}">
                <a16:creationId xmlns:a16="http://schemas.microsoft.com/office/drawing/2014/main" id="{A7001B23-A7F6-0649-B2A2-1B39CF44A480}"/>
              </a:ext>
            </a:extLst>
          </p:cNvPr>
          <p:cNvGrpSpPr/>
          <p:nvPr/>
        </p:nvGrpSpPr>
        <p:grpSpPr>
          <a:xfrm>
            <a:off x="4701982" y="2565660"/>
            <a:ext cx="4249262" cy="1856805"/>
            <a:chOff x="4701982" y="2565660"/>
            <a:chExt cx="4249262" cy="1856805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246" name="Рукописный ввод 245">
                  <a:extLst>
                    <a:ext uri="{FF2B5EF4-FFF2-40B4-BE49-F238E27FC236}">
                      <a16:creationId xmlns:a16="http://schemas.microsoft.com/office/drawing/2014/main" id="{BD7EE3C6-F069-2F4D-9F2E-41916BBD6C9F}"/>
                    </a:ext>
                  </a:extLst>
                </p14:cNvPr>
                <p14:cNvContentPartPr/>
                <p14:nvPr/>
              </p14:nvContentPartPr>
              <p14:xfrm>
                <a:off x="6914364" y="2565660"/>
                <a:ext cx="2036880" cy="381600"/>
              </p14:xfrm>
            </p:contentPart>
          </mc:Choice>
          <mc:Fallback xmlns="">
            <p:pic>
              <p:nvPicPr>
                <p:cNvPr id="246" name="Рукописный ввод 245">
                  <a:extLst>
                    <a:ext uri="{FF2B5EF4-FFF2-40B4-BE49-F238E27FC236}">
                      <a16:creationId xmlns:a16="http://schemas.microsoft.com/office/drawing/2014/main" id="{BD7EE3C6-F069-2F4D-9F2E-41916BBD6C9F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910044" y="2561340"/>
                  <a:ext cx="2045520" cy="39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247" name="Рукописный ввод 246">
                  <a:extLst>
                    <a:ext uri="{FF2B5EF4-FFF2-40B4-BE49-F238E27FC236}">
                      <a16:creationId xmlns:a16="http://schemas.microsoft.com/office/drawing/2014/main" id="{E7AF8B9B-42F5-0A4B-A5F0-424448454D85}"/>
                    </a:ext>
                  </a:extLst>
                </p14:cNvPr>
                <p14:cNvContentPartPr/>
                <p14:nvPr/>
              </p14:nvContentPartPr>
              <p14:xfrm>
                <a:off x="6951444" y="2983620"/>
                <a:ext cx="1896120" cy="43560"/>
              </p14:xfrm>
            </p:contentPart>
          </mc:Choice>
          <mc:Fallback xmlns="">
            <p:pic>
              <p:nvPicPr>
                <p:cNvPr id="247" name="Рукописный ввод 246">
                  <a:extLst>
                    <a:ext uri="{FF2B5EF4-FFF2-40B4-BE49-F238E27FC236}">
                      <a16:creationId xmlns:a16="http://schemas.microsoft.com/office/drawing/2014/main" id="{E7AF8B9B-42F5-0A4B-A5F0-424448454D85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6947124" y="2979300"/>
                  <a:ext cx="1904760" cy="52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249" name="Рукописный ввод 248">
                  <a:extLst>
                    <a:ext uri="{FF2B5EF4-FFF2-40B4-BE49-F238E27FC236}">
                      <a16:creationId xmlns:a16="http://schemas.microsoft.com/office/drawing/2014/main" id="{BC9B9A38-AC30-AA4E-AE92-AF93790665D0}"/>
                    </a:ext>
                  </a:extLst>
                </p14:cNvPr>
                <p14:cNvContentPartPr/>
                <p14:nvPr/>
              </p14:nvContentPartPr>
              <p14:xfrm>
                <a:off x="6938484" y="2982540"/>
                <a:ext cx="1910160" cy="516600"/>
              </p14:xfrm>
            </p:contentPart>
          </mc:Choice>
          <mc:Fallback xmlns="">
            <p:pic>
              <p:nvPicPr>
                <p:cNvPr id="249" name="Рукописный ввод 248">
                  <a:extLst>
                    <a:ext uri="{FF2B5EF4-FFF2-40B4-BE49-F238E27FC236}">
                      <a16:creationId xmlns:a16="http://schemas.microsoft.com/office/drawing/2014/main" id="{BC9B9A38-AC30-AA4E-AE92-AF93790665D0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6934164" y="2978220"/>
                  <a:ext cx="1918800" cy="525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369" name="Рукописный ввод 368">
                  <a:extLst>
                    <a:ext uri="{FF2B5EF4-FFF2-40B4-BE49-F238E27FC236}">
                      <a16:creationId xmlns:a16="http://schemas.microsoft.com/office/drawing/2014/main" id="{E09967F1-BFE8-7240-86F2-230BC4550860}"/>
                    </a:ext>
                  </a:extLst>
                </p14:cNvPr>
                <p14:cNvContentPartPr/>
                <p14:nvPr/>
              </p14:nvContentPartPr>
              <p14:xfrm>
                <a:off x="4709182" y="2833425"/>
                <a:ext cx="926640" cy="641160"/>
              </p14:xfrm>
            </p:contentPart>
          </mc:Choice>
          <mc:Fallback xmlns="">
            <p:pic>
              <p:nvPicPr>
                <p:cNvPr id="369" name="Рукописный ввод 368">
                  <a:extLst>
                    <a:ext uri="{FF2B5EF4-FFF2-40B4-BE49-F238E27FC236}">
                      <a16:creationId xmlns:a16="http://schemas.microsoft.com/office/drawing/2014/main" id="{E09967F1-BFE8-7240-86F2-230BC4550860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700542" y="2824785"/>
                  <a:ext cx="944280" cy="65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370" name="Рукописный ввод 369">
                  <a:extLst>
                    <a:ext uri="{FF2B5EF4-FFF2-40B4-BE49-F238E27FC236}">
                      <a16:creationId xmlns:a16="http://schemas.microsoft.com/office/drawing/2014/main" id="{AACE1FA7-DEFD-9B46-8BEE-1BC8D502B2B9}"/>
                    </a:ext>
                  </a:extLst>
                </p14:cNvPr>
                <p14:cNvContentPartPr/>
                <p14:nvPr/>
              </p14:nvContentPartPr>
              <p14:xfrm>
                <a:off x="4701982" y="2889225"/>
                <a:ext cx="1250280" cy="651600"/>
              </p14:xfrm>
            </p:contentPart>
          </mc:Choice>
          <mc:Fallback xmlns="">
            <p:pic>
              <p:nvPicPr>
                <p:cNvPr id="370" name="Рукописный ввод 369">
                  <a:extLst>
                    <a:ext uri="{FF2B5EF4-FFF2-40B4-BE49-F238E27FC236}">
                      <a16:creationId xmlns:a16="http://schemas.microsoft.com/office/drawing/2014/main" id="{AACE1FA7-DEFD-9B46-8BEE-1BC8D502B2B9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692982" y="2880225"/>
                  <a:ext cx="1267920" cy="66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372" name="Рукописный ввод 371">
                  <a:extLst>
                    <a:ext uri="{FF2B5EF4-FFF2-40B4-BE49-F238E27FC236}">
                      <a16:creationId xmlns:a16="http://schemas.microsoft.com/office/drawing/2014/main" id="{3EB45CF3-A4C9-5441-8FE2-8CF3DC63846F}"/>
                    </a:ext>
                  </a:extLst>
                </p14:cNvPr>
                <p14:cNvContentPartPr/>
                <p14:nvPr/>
              </p14:nvContentPartPr>
              <p14:xfrm>
                <a:off x="4732942" y="3157425"/>
                <a:ext cx="1627920" cy="415440"/>
              </p14:xfrm>
            </p:contentPart>
          </mc:Choice>
          <mc:Fallback xmlns="">
            <p:pic>
              <p:nvPicPr>
                <p:cNvPr id="372" name="Рукописный ввод 371">
                  <a:extLst>
                    <a:ext uri="{FF2B5EF4-FFF2-40B4-BE49-F238E27FC236}">
                      <a16:creationId xmlns:a16="http://schemas.microsoft.com/office/drawing/2014/main" id="{3EB45CF3-A4C9-5441-8FE2-8CF3DC63846F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723942" y="3148425"/>
                  <a:ext cx="1645560" cy="43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9">
              <p14:nvContentPartPr>
                <p14:cNvPr id="374" name="Рукописный ввод 373">
                  <a:extLst>
                    <a:ext uri="{FF2B5EF4-FFF2-40B4-BE49-F238E27FC236}">
                      <a16:creationId xmlns:a16="http://schemas.microsoft.com/office/drawing/2014/main" id="{67FE68D4-6541-A54A-9C89-9DF83A12FADB}"/>
                    </a:ext>
                  </a:extLst>
                </p14:cNvPr>
                <p14:cNvContentPartPr/>
                <p14:nvPr/>
              </p14:nvContentPartPr>
              <p14:xfrm>
                <a:off x="4727902" y="3559905"/>
                <a:ext cx="884160" cy="77760"/>
              </p14:xfrm>
            </p:contentPart>
          </mc:Choice>
          <mc:Fallback xmlns="">
            <p:pic>
              <p:nvPicPr>
                <p:cNvPr id="374" name="Рукописный ввод 373">
                  <a:extLst>
                    <a:ext uri="{FF2B5EF4-FFF2-40B4-BE49-F238E27FC236}">
                      <a16:creationId xmlns:a16="http://schemas.microsoft.com/office/drawing/2014/main" id="{67FE68D4-6541-A54A-9C89-9DF83A12FADB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4718902" y="3550905"/>
                  <a:ext cx="901800" cy="9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1">
              <p14:nvContentPartPr>
                <p14:cNvPr id="376" name="Рукописный ввод 375">
                  <a:extLst>
                    <a:ext uri="{FF2B5EF4-FFF2-40B4-BE49-F238E27FC236}">
                      <a16:creationId xmlns:a16="http://schemas.microsoft.com/office/drawing/2014/main" id="{DCB2BA89-9650-5048-A925-D6901CDB81A2}"/>
                    </a:ext>
                  </a:extLst>
                </p14:cNvPr>
                <p14:cNvContentPartPr/>
                <p14:nvPr/>
              </p14:nvContentPartPr>
              <p14:xfrm>
                <a:off x="4716022" y="3580785"/>
                <a:ext cx="1734480" cy="494640"/>
              </p14:xfrm>
            </p:contentPart>
          </mc:Choice>
          <mc:Fallback xmlns="">
            <p:pic>
              <p:nvPicPr>
                <p:cNvPr id="376" name="Рукописный ввод 375">
                  <a:extLst>
                    <a:ext uri="{FF2B5EF4-FFF2-40B4-BE49-F238E27FC236}">
                      <a16:creationId xmlns:a16="http://schemas.microsoft.com/office/drawing/2014/main" id="{DCB2BA89-9650-5048-A925-D6901CDB81A2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4707382" y="3572145"/>
                  <a:ext cx="1752120" cy="51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3">
              <p14:nvContentPartPr>
                <p14:cNvPr id="378" name="Рукописный ввод 377">
                  <a:extLst>
                    <a:ext uri="{FF2B5EF4-FFF2-40B4-BE49-F238E27FC236}">
                      <a16:creationId xmlns:a16="http://schemas.microsoft.com/office/drawing/2014/main" id="{DF5BAD7E-AFAD-6246-9CB3-0B879B6EA994}"/>
                    </a:ext>
                  </a:extLst>
                </p14:cNvPr>
                <p14:cNvContentPartPr/>
                <p14:nvPr/>
              </p14:nvContentPartPr>
              <p14:xfrm>
                <a:off x="4730062" y="3569985"/>
                <a:ext cx="1420200" cy="852480"/>
              </p14:xfrm>
            </p:contentPart>
          </mc:Choice>
          <mc:Fallback xmlns="">
            <p:pic>
              <p:nvPicPr>
                <p:cNvPr id="378" name="Рукописный ввод 377">
                  <a:extLst>
                    <a:ext uri="{FF2B5EF4-FFF2-40B4-BE49-F238E27FC236}">
                      <a16:creationId xmlns:a16="http://schemas.microsoft.com/office/drawing/2014/main" id="{DF5BAD7E-AFAD-6246-9CB3-0B879B6EA994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4721062" y="3561345"/>
                  <a:ext cx="1437840" cy="87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5">
              <p14:nvContentPartPr>
                <p14:cNvPr id="388" name="Рукописный ввод 387">
                  <a:extLst>
                    <a:ext uri="{FF2B5EF4-FFF2-40B4-BE49-F238E27FC236}">
                      <a16:creationId xmlns:a16="http://schemas.microsoft.com/office/drawing/2014/main" id="{45AA3B87-9ED0-5346-8224-B7D49E4F3360}"/>
                    </a:ext>
                  </a:extLst>
                </p14:cNvPr>
                <p14:cNvContentPartPr/>
                <p14:nvPr/>
              </p14:nvContentPartPr>
              <p14:xfrm>
                <a:off x="4864342" y="3355785"/>
                <a:ext cx="1677240" cy="253800"/>
              </p14:xfrm>
            </p:contentPart>
          </mc:Choice>
          <mc:Fallback xmlns="">
            <p:pic>
              <p:nvPicPr>
                <p:cNvPr id="388" name="Рукописный ввод 387">
                  <a:extLst>
                    <a:ext uri="{FF2B5EF4-FFF2-40B4-BE49-F238E27FC236}">
                      <a16:creationId xmlns:a16="http://schemas.microsoft.com/office/drawing/2014/main" id="{45AA3B87-9ED0-5346-8224-B7D49E4F3360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4855342" y="3347145"/>
                  <a:ext cx="1694880" cy="271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01" name="Группа 400">
            <a:extLst>
              <a:ext uri="{FF2B5EF4-FFF2-40B4-BE49-F238E27FC236}">
                <a16:creationId xmlns:a16="http://schemas.microsoft.com/office/drawing/2014/main" id="{FB7B8E1E-52FB-0E49-9EC1-7F2EE5F90A70}"/>
              </a:ext>
            </a:extLst>
          </p:cNvPr>
          <p:cNvGrpSpPr/>
          <p:nvPr/>
        </p:nvGrpSpPr>
        <p:grpSpPr>
          <a:xfrm>
            <a:off x="2173342" y="4743945"/>
            <a:ext cx="1815480" cy="682920"/>
            <a:chOff x="2173342" y="4743945"/>
            <a:chExt cx="1815480" cy="6829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7">
              <p14:nvContentPartPr>
                <p14:cNvPr id="390" name="Рукописный ввод 389">
                  <a:extLst>
                    <a:ext uri="{FF2B5EF4-FFF2-40B4-BE49-F238E27FC236}">
                      <a16:creationId xmlns:a16="http://schemas.microsoft.com/office/drawing/2014/main" id="{5BAED5E8-00F1-CB4D-972C-EAE0066C3261}"/>
                    </a:ext>
                  </a:extLst>
                </p14:cNvPr>
                <p14:cNvContentPartPr/>
                <p14:nvPr/>
              </p14:nvContentPartPr>
              <p14:xfrm>
                <a:off x="2173342" y="4753665"/>
                <a:ext cx="160200" cy="573480"/>
              </p14:xfrm>
            </p:contentPart>
          </mc:Choice>
          <mc:Fallback xmlns="">
            <p:pic>
              <p:nvPicPr>
                <p:cNvPr id="390" name="Рукописный ввод 389">
                  <a:extLst>
                    <a:ext uri="{FF2B5EF4-FFF2-40B4-BE49-F238E27FC236}">
                      <a16:creationId xmlns:a16="http://schemas.microsoft.com/office/drawing/2014/main" id="{5BAED5E8-00F1-CB4D-972C-EAE0066C3261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2164702" y="4745025"/>
                  <a:ext cx="177840" cy="59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9">
              <p14:nvContentPartPr>
                <p14:cNvPr id="391" name="Рукописный ввод 390">
                  <a:extLst>
                    <a:ext uri="{FF2B5EF4-FFF2-40B4-BE49-F238E27FC236}">
                      <a16:creationId xmlns:a16="http://schemas.microsoft.com/office/drawing/2014/main" id="{7D09FB68-66BD-6849-85D4-81BB33D5B64A}"/>
                    </a:ext>
                  </a:extLst>
                </p14:cNvPr>
                <p14:cNvContentPartPr/>
                <p14:nvPr/>
              </p14:nvContentPartPr>
              <p14:xfrm>
                <a:off x="3673102" y="4743945"/>
                <a:ext cx="304560" cy="553680"/>
              </p14:xfrm>
            </p:contentPart>
          </mc:Choice>
          <mc:Fallback xmlns="">
            <p:pic>
              <p:nvPicPr>
                <p:cNvPr id="391" name="Рукописный ввод 390">
                  <a:extLst>
                    <a:ext uri="{FF2B5EF4-FFF2-40B4-BE49-F238E27FC236}">
                      <a16:creationId xmlns:a16="http://schemas.microsoft.com/office/drawing/2014/main" id="{7D09FB68-66BD-6849-85D4-81BB33D5B64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3664462" y="4734945"/>
                  <a:ext cx="322200" cy="571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1">
              <p14:nvContentPartPr>
                <p14:cNvPr id="392" name="Рукописный ввод 391">
                  <a:extLst>
                    <a:ext uri="{FF2B5EF4-FFF2-40B4-BE49-F238E27FC236}">
                      <a16:creationId xmlns:a16="http://schemas.microsoft.com/office/drawing/2014/main" id="{0986AC56-8CE4-A347-8EF9-215DB33C8896}"/>
                    </a:ext>
                  </a:extLst>
                </p14:cNvPr>
                <p14:cNvContentPartPr/>
                <p14:nvPr/>
              </p14:nvContentPartPr>
              <p14:xfrm>
                <a:off x="2208622" y="5296185"/>
                <a:ext cx="1780200" cy="130680"/>
              </p14:xfrm>
            </p:contentPart>
          </mc:Choice>
          <mc:Fallback xmlns="">
            <p:pic>
              <p:nvPicPr>
                <p:cNvPr id="392" name="Рукописный ввод 391">
                  <a:extLst>
                    <a:ext uri="{FF2B5EF4-FFF2-40B4-BE49-F238E27FC236}">
                      <a16:creationId xmlns:a16="http://schemas.microsoft.com/office/drawing/2014/main" id="{0986AC56-8CE4-A347-8EF9-215DB33C8896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2199982" y="5287185"/>
                  <a:ext cx="1797840" cy="14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3">
              <p14:nvContentPartPr>
                <p14:cNvPr id="394" name="Рукописный ввод 393">
                  <a:extLst>
                    <a:ext uri="{FF2B5EF4-FFF2-40B4-BE49-F238E27FC236}">
                      <a16:creationId xmlns:a16="http://schemas.microsoft.com/office/drawing/2014/main" id="{ED894441-DCC5-D64A-926F-D0FC9525593C}"/>
                    </a:ext>
                  </a:extLst>
                </p14:cNvPr>
                <p14:cNvContentPartPr/>
                <p14:nvPr/>
              </p14:nvContentPartPr>
              <p14:xfrm>
                <a:off x="2591302" y="4814145"/>
                <a:ext cx="52920" cy="433800"/>
              </p14:xfrm>
            </p:contentPart>
          </mc:Choice>
          <mc:Fallback xmlns="">
            <p:pic>
              <p:nvPicPr>
                <p:cNvPr id="394" name="Рукописный ввод 393">
                  <a:extLst>
                    <a:ext uri="{FF2B5EF4-FFF2-40B4-BE49-F238E27FC236}">
                      <a16:creationId xmlns:a16="http://schemas.microsoft.com/office/drawing/2014/main" id="{ED894441-DCC5-D64A-926F-D0FC9525593C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2582662" y="4805145"/>
                  <a:ext cx="70560" cy="451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5">
              <p14:nvContentPartPr>
                <p14:cNvPr id="396" name="Рукописный ввод 395">
                  <a:extLst>
                    <a:ext uri="{FF2B5EF4-FFF2-40B4-BE49-F238E27FC236}">
                      <a16:creationId xmlns:a16="http://schemas.microsoft.com/office/drawing/2014/main" id="{3D0D4109-E817-EF48-9F39-DFDCA094336B}"/>
                    </a:ext>
                  </a:extLst>
                </p14:cNvPr>
                <p14:cNvContentPartPr/>
                <p14:nvPr/>
              </p14:nvContentPartPr>
              <p14:xfrm>
                <a:off x="2930422" y="4855545"/>
                <a:ext cx="74880" cy="535320"/>
              </p14:xfrm>
            </p:contentPart>
          </mc:Choice>
          <mc:Fallback xmlns="">
            <p:pic>
              <p:nvPicPr>
                <p:cNvPr id="396" name="Рукописный ввод 395">
                  <a:extLst>
                    <a:ext uri="{FF2B5EF4-FFF2-40B4-BE49-F238E27FC236}">
                      <a16:creationId xmlns:a16="http://schemas.microsoft.com/office/drawing/2014/main" id="{3D0D4109-E817-EF48-9F39-DFDCA094336B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2921782" y="4846905"/>
                  <a:ext cx="92520" cy="55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7">
              <p14:nvContentPartPr>
                <p14:cNvPr id="398" name="Рукописный ввод 397">
                  <a:extLst>
                    <a:ext uri="{FF2B5EF4-FFF2-40B4-BE49-F238E27FC236}">
                      <a16:creationId xmlns:a16="http://schemas.microsoft.com/office/drawing/2014/main" id="{135D74D0-CC48-4645-95A9-5AE9F443929B}"/>
                    </a:ext>
                  </a:extLst>
                </p14:cNvPr>
                <p14:cNvContentPartPr/>
                <p14:nvPr/>
              </p14:nvContentPartPr>
              <p14:xfrm>
                <a:off x="3249382" y="4838985"/>
                <a:ext cx="86040" cy="518400"/>
              </p14:xfrm>
            </p:contentPart>
          </mc:Choice>
          <mc:Fallback xmlns="">
            <p:pic>
              <p:nvPicPr>
                <p:cNvPr id="398" name="Рукописный ввод 397">
                  <a:extLst>
                    <a:ext uri="{FF2B5EF4-FFF2-40B4-BE49-F238E27FC236}">
                      <a16:creationId xmlns:a16="http://schemas.microsoft.com/office/drawing/2014/main" id="{135D74D0-CC48-4645-95A9-5AE9F443929B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3240382" y="4830345"/>
                  <a:ext cx="103680" cy="53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9">
              <p14:nvContentPartPr>
                <p14:cNvPr id="400" name="Рукописный ввод 399">
                  <a:extLst>
                    <a:ext uri="{FF2B5EF4-FFF2-40B4-BE49-F238E27FC236}">
                      <a16:creationId xmlns:a16="http://schemas.microsoft.com/office/drawing/2014/main" id="{29C8290F-5ABD-9641-9978-D36FD9EE6DF8}"/>
                    </a:ext>
                  </a:extLst>
                </p14:cNvPr>
                <p14:cNvContentPartPr/>
                <p14:nvPr/>
              </p14:nvContentPartPr>
              <p14:xfrm>
                <a:off x="3479062" y="4809825"/>
                <a:ext cx="226080" cy="556560"/>
              </p14:xfrm>
            </p:contentPart>
          </mc:Choice>
          <mc:Fallback xmlns="">
            <p:pic>
              <p:nvPicPr>
                <p:cNvPr id="400" name="Рукописный ввод 399">
                  <a:extLst>
                    <a:ext uri="{FF2B5EF4-FFF2-40B4-BE49-F238E27FC236}">
                      <a16:creationId xmlns:a16="http://schemas.microsoft.com/office/drawing/2014/main" id="{29C8290F-5ABD-9641-9978-D36FD9EE6DF8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3470422" y="4801185"/>
                  <a:ext cx="243720" cy="5742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" name="Овал 3">
            <a:extLst>
              <a:ext uri="{FF2B5EF4-FFF2-40B4-BE49-F238E27FC236}">
                <a16:creationId xmlns:a16="http://schemas.microsoft.com/office/drawing/2014/main" id="{AC74B9C4-D25A-EF45-81F5-AEAADF97A770}"/>
              </a:ext>
            </a:extLst>
          </p:cNvPr>
          <p:cNvSpPr/>
          <p:nvPr/>
        </p:nvSpPr>
        <p:spPr>
          <a:xfrm flipV="1">
            <a:off x="2878202" y="2304228"/>
            <a:ext cx="337804" cy="24975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5773A3-313F-BB46-A195-68D096BFB921}"/>
              </a:ext>
            </a:extLst>
          </p:cNvPr>
          <p:cNvSpPr txBox="1"/>
          <p:nvPr/>
        </p:nvSpPr>
        <p:spPr>
          <a:xfrm>
            <a:off x="9939109" y="6300788"/>
            <a:ext cx="1726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Размер, форма.</a:t>
            </a:r>
          </a:p>
        </p:txBody>
      </p:sp>
    </p:spTree>
    <p:extLst>
      <p:ext uri="{BB962C8B-B14F-4D97-AF65-F5344CB8AC3E}">
        <p14:creationId xmlns:p14="http://schemas.microsoft.com/office/powerpoint/2010/main" val="3785401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929479-4C22-DF4E-BE22-2EC91B3B6DE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036331"/>
            <a:ext cx="4946971" cy="3710227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CD67800-37AC-4E14-89B0-F79DCB3FB8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16560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Рисунок 2" descr="Изображение выглядит как шлем&#10;&#10;Автоматически созданное описание">
            <a:extLst>
              <a:ext uri="{FF2B5EF4-FFF2-40B4-BE49-F238E27FC236}">
                <a16:creationId xmlns:a16="http://schemas.microsoft.com/office/drawing/2014/main" id="{D86B458D-82EC-AA45-AAEA-CF7E4D00E4F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593419" y="-546675"/>
            <a:ext cx="3108084" cy="4424320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F1788F-A5AE-4188-8274-F7F2E3833E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995920" y="1573887"/>
            <a:ext cx="0" cy="3710227"/>
          </a:xfrm>
          <a:prstGeom prst="line">
            <a:avLst/>
          </a:prstGeom>
          <a:ln w="19050">
            <a:solidFill>
              <a:srgbClr val="7F7F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 descr="Изображение выглядит как шлем&#10;&#10;Автоматически созданное описание">
            <a:extLst>
              <a:ext uri="{FF2B5EF4-FFF2-40B4-BE49-F238E27FC236}">
                <a16:creationId xmlns:a16="http://schemas.microsoft.com/office/drawing/2014/main" id="{51E8009B-F0DD-8B43-A091-D4D79C18034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8136769" y="2699633"/>
            <a:ext cx="3388122" cy="47057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FE50E0B-E4F3-154B-91C8-C7EEEA0E9DAF}"/>
              </a:ext>
            </a:extLst>
          </p:cNvPr>
          <p:cNvSpPr txBox="1"/>
          <p:nvPr/>
        </p:nvSpPr>
        <p:spPr>
          <a:xfrm>
            <a:off x="142873" y="515916"/>
            <a:ext cx="3702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Чешую делаем с помощью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трубочек или с помощью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колпачков фломастеро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3DD79B-B2DB-EB4D-BBF7-C922A06065B3}"/>
              </a:ext>
            </a:extLst>
          </p:cNvPr>
          <p:cNvSpPr txBox="1"/>
          <p:nvPr/>
        </p:nvSpPr>
        <p:spPr>
          <a:xfrm>
            <a:off x="8448465" y="834487"/>
            <a:ext cx="36463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Отверстие для веревочки </a:t>
            </a:r>
          </a:p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делаем ниже плавников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5F5719-F40B-3749-B068-B7902F910456}"/>
              </a:ext>
            </a:extLst>
          </p:cNvPr>
          <p:cNvSpPr txBox="1"/>
          <p:nvPr/>
        </p:nvSpPr>
        <p:spPr>
          <a:xfrm>
            <a:off x="5008154" y="3942981"/>
            <a:ext cx="2239074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Глаза можно 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гороха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или колпачка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фломастера.</a:t>
            </a:r>
          </a:p>
        </p:txBody>
      </p:sp>
    </p:spTree>
    <p:extLst>
      <p:ext uri="{BB962C8B-B14F-4D97-AF65-F5344CB8AC3E}">
        <p14:creationId xmlns:p14="http://schemas.microsoft.com/office/powerpoint/2010/main" val="3850575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24BF454-4195-064B-B620-036EA041E940}"/>
              </a:ext>
            </a:extLst>
          </p:cNvPr>
          <p:cNvSpPr txBox="1"/>
          <p:nvPr/>
        </p:nvSpPr>
        <p:spPr>
          <a:xfrm>
            <a:off x="171450" y="428178"/>
            <a:ext cx="12192000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Пальчиковая гимнастика.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Рыбка плавает в водице. (Сложить ладони вместе и показать как рыбка плавает), </a:t>
            </a: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Рыбке весело играть.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Рыбка, рыбка, озорница, (Погрозить пальчиком.)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Мы хотим тебя поймать. (Медленно сблизить ладони.)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Рыбка спинку изогнула, (Снова показать, как плавает рыбка.)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Крошку хлебную взяла, (Сделать хватательное движение руками.)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Рыбка хвостиком махнула,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Рыбка быстро уплыла. (Снова показать, как плавает рыбка.</a:t>
            </a:r>
            <a:endParaRPr lang="ru-RU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3028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343</Words>
  <Application>Microsoft Macintosh PowerPoint</Application>
  <PresentationFormat>Широкоэкранный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Александра Огибенина</dc:creator>
  <cp:lastModifiedBy>Александра Огибенина</cp:lastModifiedBy>
  <cp:revision>2</cp:revision>
  <dcterms:created xsi:type="dcterms:W3CDTF">2023-02-12T11:05:36Z</dcterms:created>
  <dcterms:modified xsi:type="dcterms:W3CDTF">2023-05-27T12:49:21Z</dcterms:modified>
</cp:coreProperties>
</file>