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944953-5101-4956-A4C8-77E61E3812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CB18327-DE4A-41F1-AE2F-F1832C955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8AD83A-E1CB-46F1-8409-2ECF329C7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8C85D-5C81-48D3-82C9-03FDDD9E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ECC0E3A-9895-4936-A22D-87875DF5F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1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42084D-ECC4-4FBA-9847-7BB5F1A59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AF37A97-05F6-4312-BEC1-15595D069C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17E7149-7564-40C4-A4D2-AADB20AD3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47EC909-9AD3-40E8-B58A-4750D44FD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0A9645D-3944-4487-AC10-BE44D6447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2AC7318-E764-4EC1-B784-640C58ECCC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1BB2FFE-00DB-4F9E-B1D0-5C178042D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E05CB84-D896-45A9-931E-C1EAE4C01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869C5B9-1B58-4F7D-B84A-7EEB0965C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9D4D196-44CE-43AD-BF66-669E256E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0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128AED-DC7F-4D04-A4B5-093E836A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AA8B9B1-868C-4BA4-942E-60AE9C9F0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8FA64A4-8AA4-4629-A0C9-C857C326E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0D56466-D6C6-448B-9485-A3A62304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BE2225D-0184-4E9E-8B91-E5B7AEC3C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7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6146F8-BDFA-40C9-BB4C-DF2C823E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04ADE73-6604-4442-8ACF-33C32EA25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D01FB80-48C9-4140-BE9F-322C9F577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B38CBF-709B-4B2D-B7D3-FC0048878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975BF35-3068-44FA-8380-0C579C197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1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CD91BD-D209-4F27-A2AA-6A4B504E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CBCD59-F639-40DD-96EE-63C6C645B0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9FA617D-919C-49F7-9440-991CC0684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E1A345C-D6FF-4617-9155-D76BCC78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F80F3-4E73-4517-8922-FDB6E440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7251129-77ED-4AFC-A920-96C6332A7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09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AC4F4E-235B-48A0-9F06-8F23BA2D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E068E2C-4676-4387-9FE4-9646DAD1A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3CAD282-717D-4B59-BB6A-33CE45839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2F1F85A-D163-4A3A-AE77-07B008C686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69CA1E9-2BF1-452C-8DE3-40C3BD76F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9FAA1FD-7502-4C69-96FA-6B6990270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887E27F-EED2-43E5-8809-B85A4DEE8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0D7075F-4249-484B-982F-20E8AFD4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3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EC615D-F912-4266-AA8E-0A792AD9B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B5A8498-8BDC-4F70-B9C2-9C3457E7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29E68F1-0373-4DFA-9005-BBD936238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0F516FD-6C62-43CA-B143-9B8AE5F57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603DE40-7576-47B3-9FC4-C77B9E88D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38FA134-B78E-42FF-B721-87A671F3A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AA0E13B-ADEA-457F-99E0-D2F56887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65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4EFA969-A0F9-4309-B2A1-6E0CD99B1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CE7519-BD06-4A9A-8601-578D93890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C01DF1F-7950-4E3D-8EE0-FE431D57D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404F517-F8EB-4720-A89B-B579CB9ED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D0830A0-0C77-4690-9293-A88C3A1CB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D59A5D4-2DCE-4FF1-A3CB-16497262F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5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9C0572-1515-488B-87CD-B70DB2CE4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B583AB9-BF07-4AC3-84FE-3971BAFF89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F843605-5AB4-4B9E-BBBA-7691DBFC16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3DB95C5-09E1-44BD-962E-6E96CD92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975586A-62EB-4570-9EB0-2543DB678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5319093-7F44-4257-8CDD-4059C0F4D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586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ADC09B-3B63-48A4-8D8E-D0A3B1001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292AF41-0054-4276-920D-5E69617FB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64B5FA-6067-42A0-A6ED-2B1521481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CF15B-0F69-4EC2-A7A7-A442C7DC0444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06D94A-BCC6-458E-8FDA-B49B143A0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8BF2BC5-C89A-4CE3-B586-ACB27368C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6AD3-45F9-4FA6-A069-5337B5E8C5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7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B3B9A6-FCEB-452A-B442-0B3DB9CE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r>
              <a:rPr lang="ru-RU" sz="4800" dirty="0"/>
              <a:t>След Великой Победы в моей семье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78483A0-2987-469D-B805-8986E3DE9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9688" y="5771146"/>
            <a:ext cx="4912311" cy="1122363"/>
          </a:xfrm>
        </p:spPr>
        <p:txBody>
          <a:bodyPr/>
          <a:lstStyle/>
          <a:p>
            <a:pPr algn="l"/>
            <a:r>
              <a:rPr lang="ru-RU" dirty="0"/>
              <a:t>Подготовила ученица 6 «А» класса   </a:t>
            </a:r>
          </a:p>
          <a:p>
            <a:pPr algn="l"/>
            <a:r>
              <a:rPr lang="ru-RU" dirty="0"/>
              <a:t>                      Шекфа София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3862CA5-78D0-48A2-8CFA-852FE6875D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354" y="3607108"/>
            <a:ext cx="5596482" cy="325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66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EF3411-DECE-45E5-BF31-E8827962B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D6B7990-BAAB-41E7-89FF-4B3DCF678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406" y="0"/>
            <a:ext cx="9596761" cy="6858000"/>
          </a:xfrm>
        </p:spPr>
      </p:pic>
      <p:sp>
        <p:nvSpPr>
          <p:cNvPr id="8" name="Стрелка: вправо 7">
            <a:extLst>
              <a:ext uri="{FF2B5EF4-FFF2-40B4-BE49-F238E27FC236}">
                <a16:creationId xmlns="" xmlns:a16="http://schemas.microsoft.com/office/drawing/2014/main" id="{A7BC0AF6-EE64-44FF-94D5-F3177B9D2AA7}"/>
              </a:ext>
            </a:extLst>
          </p:cNvPr>
          <p:cNvSpPr/>
          <p:nvPr/>
        </p:nvSpPr>
        <p:spPr>
          <a:xfrm rot="20373224">
            <a:off x="1046713" y="3823740"/>
            <a:ext cx="1278384" cy="461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975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BB888D-57A0-4979-835F-63E066C60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61A40C4-5806-4680-9F2D-2D0FE251B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525217" cy="43621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 Когда линия обороны была прорвана, дивизия, в которой служила Александра Голикова, пошла в наступление, освобождая населённые пункты Чертково и др. В районе Харькова попали в окружение, потеряли почти весь личный состав солдат во главе с генерал – майором Зайцевым. К своим выходили группами. Александре Егоровне, как немногим солдатам, повезло уцелеть и вырваться из окружения.</a:t>
            </a:r>
          </a:p>
          <a:p>
            <a:pPr marL="0" indent="0">
              <a:buNone/>
            </a:pPr>
            <a:r>
              <a:rPr lang="ru-RU" dirty="0"/>
              <a:t>  Через заботливые руки санитарки Александры Егоровны прошли тысячи солдат.</a:t>
            </a:r>
          </a:p>
        </p:txBody>
      </p:sp>
    </p:spTree>
    <p:extLst>
      <p:ext uri="{BB962C8B-B14F-4D97-AF65-F5344CB8AC3E}">
        <p14:creationId xmlns:p14="http://schemas.microsoft.com/office/powerpoint/2010/main" val="2092494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DBE8C4-31FA-4862-9D9F-54E70AA6B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2AD8E35-FB8F-4A54-A9D7-786CB72F6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7769"/>
            <a:ext cx="10515600" cy="43513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Благодаря моей прабабушке и ещё тысячам таких же героев, мы имеем возможность жить в мирное счастливое время. </a:t>
            </a:r>
          </a:p>
          <a:p>
            <a:pPr marL="0" indent="0">
              <a:buNone/>
            </a:pPr>
            <a:r>
              <a:rPr lang="ru-RU" dirty="0"/>
              <a:t> После окончания войны она стала учительницей, преподавала в начальных классах Лозовской школы. Там проработала 40 лет.  </a:t>
            </a:r>
          </a:p>
          <a:p>
            <a:pPr marL="0" indent="0">
              <a:buNone/>
            </a:pPr>
            <a:r>
              <a:rPr lang="ru-RU" dirty="0"/>
              <a:t> Время летит, история отсчитывает новые годовщины Великой Победы. Ветеранов почти не осталось. Они с честью выполнили воинский долг, а потомки пусть отдадут им свой – бережно хранят в памяти их имена и подвиги!</a:t>
            </a:r>
          </a:p>
        </p:txBody>
      </p:sp>
    </p:spTree>
    <p:extLst>
      <p:ext uri="{BB962C8B-B14F-4D97-AF65-F5344CB8AC3E}">
        <p14:creationId xmlns:p14="http://schemas.microsoft.com/office/powerpoint/2010/main" val="382367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7F5F20-E7BE-4645-9F1C-5B19B5108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FCEB18-8D77-45D1-88A2-A41FEE9E1BF8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В способности помнить, любить, дорожить, ценить заключена огромная нравственная сила, которая помогает человеку глубже понять себя, оценить всё достоинство, разобраться в окружающей жизни.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00B050"/>
                </a:solidFill>
              </a:rPr>
              <a:t>Подвиг не умирает!</a:t>
            </a:r>
          </a:p>
        </p:txBody>
      </p:sp>
    </p:spTree>
    <p:extLst>
      <p:ext uri="{BB962C8B-B14F-4D97-AF65-F5344CB8AC3E}">
        <p14:creationId xmlns:p14="http://schemas.microsoft.com/office/powerpoint/2010/main" val="57048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ECD018-1320-424D-936D-875468F6C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78E2528-34A0-4667-8778-C8FC932730BF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Чтоб снова на земной планете </a:t>
            </a:r>
          </a:p>
          <a:p>
            <a:pPr marL="0" indent="0" algn="ctr">
              <a:buNone/>
            </a:pPr>
            <a:r>
              <a:rPr lang="ru-RU" sz="3600" dirty="0"/>
              <a:t>Не повторилось той войны,</a:t>
            </a:r>
          </a:p>
          <a:p>
            <a:pPr marL="0" indent="0" algn="ctr">
              <a:buNone/>
            </a:pPr>
            <a:r>
              <a:rPr lang="ru-RU" sz="3600" dirty="0"/>
              <a:t>Нам нужно, чтобы наши дети</a:t>
            </a:r>
          </a:p>
          <a:p>
            <a:pPr marL="0" indent="0" algn="ctr">
              <a:buNone/>
            </a:pPr>
            <a:r>
              <a:rPr lang="ru-RU" sz="3600" dirty="0"/>
              <a:t>Об этом помнили, как мы!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13A5CD1-E571-4590-B46C-3F7E84C6DA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5153" y="4199700"/>
            <a:ext cx="3296847" cy="265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27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8D534A-75CF-4585-A609-B99385E35F35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/>
              <a:t> Моя прабабушка – Голикова Александра Егоровна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52C5505-7165-4FAB-9B50-0F03401D3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1A3BF08-66EE-4E99-8930-E10FB8484C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22125" y="2352368"/>
            <a:ext cx="5149295" cy="386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1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A1B22C-72DE-419F-9F0B-04D4B091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Александра, значит - защитница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709E1D-4491-4E8D-8D1B-48114BE64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  </a:t>
            </a:r>
            <a:r>
              <a:rPr lang="ru-RU" sz="3200" dirty="0"/>
              <a:t>Наверное, не случайно Голикова Александра Егоровна родилась в День защитника Отечества, 23 февраля 1924 года. И имя родителями дано символичное. Ей суждено было пройти славный боевой путь в годы Великой Отечественной войны – с освободительными боями через: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 Украину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 Молдавию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 Румынию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 Австрию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 от Москвы до Будапешта</a:t>
            </a:r>
          </a:p>
        </p:txBody>
      </p:sp>
    </p:spTree>
    <p:extLst>
      <p:ext uri="{BB962C8B-B14F-4D97-AF65-F5344CB8AC3E}">
        <p14:creationId xmlns:p14="http://schemas.microsoft.com/office/powerpoint/2010/main" val="172892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3B5CDE-DF76-49B5-9060-9ABE0773B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055006F0-04B5-4A4F-A286-AF000C3A4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4617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17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61D720-2F0F-4EB9-AB68-336793F4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Награды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615F859-E3F0-4328-8177-658A9B3FB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Наравне с мужчинами Родину защищали и женщины – бойцы. Моя прабабушка награждена: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орденом Отечественной войны </a:t>
            </a:r>
            <a:r>
              <a:rPr lang="en-US" dirty="0"/>
              <a:t>II </a:t>
            </a:r>
            <a:r>
              <a:rPr lang="ru-RU" dirty="0"/>
              <a:t>степени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медаль «За боевые заслуги»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медаль «За отвагу»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медаль «За победу над Германией»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и т.д.</a:t>
            </a:r>
          </a:p>
        </p:txBody>
      </p:sp>
    </p:spTree>
    <p:extLst>
      <p:ext uri="{BB962C8B-B14F-4D97-AF65-F5344CB8AC3E}">
        <p14:creationId xmlns:p14="http://schemas.microsoft.com/office/powerpoint/2010/main" val="4179324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451DBD-E0DC-4FB6-8243-E4CB7E57C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48A820A-B0EB-4A98-A992-DBFD090CD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106" y="365125"/>
            <a:ext cx="6025466" cy="60013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29676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2FD28D-9B3E-404A-A60C-1AD520E11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AD0F171-2729-4B62-A045-6860F11EF3D7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 Родом она из простой крестьянской семьи с. Верхняя Гнилуша (сейчас Лозовое). Учась в 8-10 классах школы, изучила санитарное дело. Не могла и подумать Александра, что эти знания в ближайшие годы станут самыми важными для неё.</a:t>
            </a:r>
          </a:p>
          <a:p>
            <a:pPr marL="0" indent="0">
              <a:buNone/>
            </a:pPr>
            <a:r>
              <a:rPr lang="ru-RU" dirty="0"/>
              <a:t>    Война, нагрянувшая внезапно, нарушили беззаботную юность 18-ти летней девушки. Сразу после школьного выпускного она попала на фронт. </a:t>
            </a:r>
          </a:p>
          <a:p>
            <a:pPr marL="0" indent="0">
              <a:buNone/>
            </a:pPr>
            <a:r>
              <a:rPr lang="ru-RU" dirty="0"/>
              <a:t>    Солдат было очень много, они стонали от тяжёлых ран, а юные санитарки плакали, но выполняли свой долг. Нелегко было видеть страдания воинов, проливающих кровь, жизни не жалеющих в бою за родную землю.</a:t>
            </a:r>
          </a:p>
        </p:txBody>
      </p:sp>
    </p:spTree>
    <p:extLst>
      <p:ext uri="{BB962C8B-B14F-4D97-AF65-F5344CB8AC3E}">
        <p14:creationId xmlns:p14="http://schemas.microsoft.com/office/powerpoint/2010/main" val="1867186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3A2ED5-D455-4993-9A7F-EFE452B4749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 algn="ctr"/>
            <a:r>
              <a:rPr lang="ru-RU" dirty="0"/>
              <a:t>Жизнь за Родину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04CDF4-1CCF-4EB1-99E0-6E6461CE0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</a:t>
            </a:r>
            <a:r>
              <a:rPr lang="ru-RU" sz="3200" dirty="0"/>
              <a:t>Молодым, хрупким девушкам приходилось из последних сил, под обстрелом, преодолевая свой страх, вытаскивать с поля боя искалеченных бойцов.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 </a:t>
            </a:r>
            <a:r>
              <a:rPr lang="ru-RU" sz="3200" dirty="0"/>
              <a:t> Из всего выпуска класса в живых осталась только</a:t>
            </a:r>
            <a:r>
              <a:rPr lang="en-US" sz="3200" dirty="0"/>
              <a:t> </a:t>
            </a:r>
            <a:r>
              <a:rPr lang="ru-RU" sz="3200" dirty="0"/>
              <a:t>моя прабабушка.</a:t>
            </a:r>
          </a:p>
        </p:txBody>
      </p:sp>
    </p:spTree>
    <p:extLst>
      <p:ext uri="{BB962C8B-B14F-4D97-AF65-F5344CB8AC3E}">
        <p14:creationId xmlns:p14="http://schemas.microsoft.com/office/powerpoint/2010/main" val="32896882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490</Words>
  <Application>Microsoft Office PowerPoint</Application>
  <PresentationFormat>Произвольный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След Великой Победы в моей семье</vt:lpstr>
      <vt:lpstr>Презентация PowerPoint</vt:lpstr>
      <vt:lpstr> Моя прабабушка – Голикова Александра Егоровна</vt:lpstr>
      <vt:lpstr>        Александра, значит - защитница</vt:lpstr>
      <vt:lpstr>Презентация PowerPoint</vt:lpstr>
      <vt:lpstr>Награды </vt:lpstr>
      <vt:lpstr>Презентация PowerPoint</vt:lpstr>
      <vt:lpstr>Презентация PowerPoint</vt:lpstr>
      <vt:lpstr>Жизнь за Родину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След Великой Победы в моей семье</dc:title>
  <dc:creator>Adam Shekfa</dc:creator>
  <cp:lastModifiedBy>Лена</cp:lastModifiedBy>
  <cp:revision>14</cp:revision>
  <cp:lastPrinted>2021-06-08T15:08:56Z</cp:lastPrinted>
  <dcterms:created xsi:type="dcterms:W3CDTF">2021-03-14T17:15:20Z</dcterms:created>
  <dcterms:modified xsi:type="dcterms:W3CDTF">2023-05-27T20:37:46Z</dcterms:modified>
</cp:coreProperties>
</file>