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6"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80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28AA6D7-B002-4DEF-8466-6FFF99868B82}"/>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886344B1-8AF8-4D8A-BAF6-E1118BA9B4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7797D6B8-DEF6-4A12-8FFC-56490CC8BF48}"/>
              </a:ext>
            </a:extLst>
          </p:cNvPr>
          <p:cNvSpPr>
            <a:spLocks noGrp="1"/>
          </p:cNvSpPr>
          <p:nvPr>
            <p:ph type="dt" sz="half" idx="10"/>
          </p:nvPr>
        </p:nvSpPr>
        <p:spPr/>
        <p:txBody>
          <a:bodyPr/>
          <a:lstStyle/>
          <a:p>
            <a:fld id="{73A5C59B-5B72-4425-B074-E01BB3305E1C}" type="datetimeFigureOut">
              <a:rPr lang="ru-RU" smtClean="0"/>
              <a:t>19.11.2022</a:t>
            </a:fld>
            <a:endParaRPr lang="ru-RU"/>
          </a:p>
        </p:txBody>
      </p:sp>
      <p:sp>
        <p:nvSpPr>
          <p:cNvPr id="5" name="Нижний колонтитул 4">
            <a:extLst>
              <a:ext uri="{FF2B5EF4-FFF2-40B4-BE49-F238E27FC236}">
                <a16:creationId xmlns:a16="http://schemas.microsoft.com/office/drawing/2014/main" id="{D70B1A10-20B2-4CFC-AB4F-322D19C05B2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79E09B6-1A45-429F-AF60-07690D78AC51}"/>
              </a:ext>
            </a:extLst>
          </p:cNvPr>
          <p:cNvSpPr>
            <a:spLocks noGrp="1"/>
          </p:cNvSpPr>
          <p:nvPr>
            <p:ph type="sldNum" sz="quarter" idx="12"/>
          </p:nvPr>
        </p:nvSpPr>
        <p:spPr/>
        <p:txBody>
          <a:bodyPr/>
          <a:lstStyle/>
          <a:p>
            <a:fld id="{DFCA80C7-F010-4C27-825C-8896861D0C1A}" type="slidenum">
              <a:rPr lang="ru-RU" smtClean="0"/>
              <a:t>‹#›</a:t>
            </a:fld>
            <a:endParaRPr lang="ru-RU"/>
          </a:p>
        </p:txBody>
      </p:sp>
    </p:spTree>
    <p:extLst>
      <p:ext uri="{BB962C8B-B14F-4D97-AF65-F5344CB8AC3E}">
        <p14:creationId xmlns:p14="http://schemas.microsoft.com/office/powerpoint/2010/main" val="3611536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D3CD01-C7D5-40D1-9FAF-FB237075D578}"/>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B716FDF4-9301-4114-92A2-52C836F36BD7}"/>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4133E88-6519-4B96-A923-245AF3C92960}"/>
              </a:ext>
            </a:extLst>
          </p:cNvPr>
          <p:cNvSpPr>
            <a:spLocks noGrp="1"/>
          </p:cNvSpPr>
          <p:nvPr>
            <p:ph type="dt" sz="half" idx="10"/>
          </p:nvPr>
        </p:nvSpPr>
        <p:spPr/>
        <p:txBody>
          <a:bodyPr/>
          <a:lstStyle/>
          <a:p>
            <a:fld id="{73A5C59B-5B72-4425-B074-E01BB3305E1C}" type="datetimeFigureOut">
              <a:rPr lang="ru-RU" smtClean="0"/>
              <a:t>19.11.2022</a:t>
            </a:fld>
            <a:endParaRPr lang="ru-RU"/>
          </a:p>
        </p:txBody>
      </p:sp>
      <p:sp>
        <p:nvSpPr>
          <p:cNvPr id="5" name="Нижний колонтитул 4">
            <a:extLst>
              <a:ext uri="{FF2B5EF4-FFF2-40B4-BE49-F238E27FC236}">
                <a16:creationId xmlns:a16="http://schemas.microsoft.com/office/drawing/2014/main" id="{F7CA462D-613F-42BA-9054-8D6AFF26677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AC8A3FF-A5BA-4D73-A9A7-181D3B3991DD}"/>
              </a:ext>
            </a:extLst>
          </p:cNvPr>
          <p:cNvSpPr>
            <a:spLocks noGrp="1"/>
          </p:cNvSpPr>
          <p:nvPr>
            <p:ph type="sldNum" sz="quarter" idx="12"/>
          </p:nvPr>
        </p:nvSpPr>
        <p:spPr/>
        <p:txBody>
          <a:bodyPr/>
          <a:lstStyle/>
          <a:p>
            <a:fld id="{DFCA80C7-F010-4C27-825C-8896861D0C1A}" type="slidenum">
              <a:rPr lang="ru-RU" smtClean="0"/>
              <a:t>‹#›</a:t>
            </a:fld>
            <a:endParaRPr lang="ru-RU"/>
          </a:p>
        </p:txBody>
      </p:sp>
    </p:spTree>
    <p:extLst>
      <p:ext uri="{BB962C8B-B14F-4D97-AF65-F5344CB8AC3E}">
        <p14:creationId xmlns:p14="http://schemas.microsoft.com/office/powerpoint/2010/main" val="3235631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4016D6E9-A5E4-49EA-9AC1-5835580219D0}"/>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32930187-A34F-4DDF-BDCC-D6BC77D11171}"/>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DED614F-6311-414E-A973-612C65B11EFD}"/>
              </a:ext>
            </a:extLst>
          </p:cNvPr>
          <p:cNvSpPr>
            <a:spLocks noGrp="1"/>
          </p:cNvSpPr>
          <p:nvPr>
            <p:ph type="dt" sz="half" idx="10"/>
          </p:nvPr>
        </p:nvSpPr>
        <p:spPr/>
        <p:txBody>
          <a:bodyPr/>
          <a:lstStyle/>
          <a:p>
            <a:fld id="{73A5C59B-5B72-4425-B074-E01BB3305E1C}" type="datetimeFigureOut">
              <a:rPr lang="ru-RU" smtClean="0"/>
              <a:t>19.11.2022</a:t>
            </a:fld>
            <a:endParaRPr lang="ru-RU"/>
          </a:p>
        </p:txBody>
      </p:sp>
      <p:sp>
        <p:nvSpPr>
          <p:cNvPr id="5" name="Нижний колонтитул 4">
            <a:extLst>
              <a:ext uri="{FF2B5EF4-FFF2-40B4-BE49-F238E27FC236}">
                <a16:creationId xmlns:a16="http://schemas.microsoft.com/office/drawing/2014/main" id="{2E6B4199-F6F3-4AC9-A499-6A54CE5BB69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6B0155E-D5B1-4BE0-8A7D-78C6A9086DCE}"/>
              </a:ext>
            </a:extLst>
          </p:cNvPr>
          <p:cNvSpPr>
            <a:spLocks noGrp="1"/>
          </p:cNvSpPr>
          <p:nvPr>
            <p:ph type="sldNum" sz="quarter" idx="12"/>
          </p:nvPr>
        </p:nvSpPr>
        <p:spPr/>
        <p:txBody>
          <a:bodyPr/>
          <a:lstStyle/>
          <a:p>
            <a:fld id="{DFCA80C7-F010-4C27-825C-8896861D0C1A}" type="slidenum">
              <a:rPr lang="ru-RU" smtClean="0"/>
              <a:t>‹#›</a:t>
            </a:fld>
            <a:endParaRPr lang="ru-RU"/>
          </a:p>
        </p:txBody>
      </p:sp>
    </p:spTree>
    <p:extLst>
      <p:ext uri="{BB962C8B-B14F-4D97-AF65-F5344CB8AC3E}">
        <p14:creationId xmlns:p14="http://schemas.microsoft.com/office/powerpoint/2010/main" val="3443456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86F93E6-353A-44D6-8C9E-109DC1E07D1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7D445EA-5C2C-40E7-B74A-4DF65579D21F}"/>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CF2F390-CBFE-486E-93D1-21228C320F85}"/>
              </a:ext>
            </a:extLst>
          </p:cNvPr>
          <p:cNvSpPr>
            <a:spLocks noGrp="1"/>
          </p:cNvSpPr>
          <p:nvPr>
            <p:ph type="dt" sz="half" idx="10"/>
          </p:nvPr>
        </p:nvSpPr>
        <p:spPr/>
        <p:txBody>
          <a:bodyPr/>
          <a:lstStyle/>
          <a:p>
            <a:fld id="{73A5C59B-5B72-4425-B074-E01BB3305E1C}" type="datetimeFigureOut">
              <a:rPr lang="ru-RU" smtClean="0"/>
              <a:t>19.11.2022</a:t>
            </a:fld>
            <a:endParaRPr lang="ru-RU"/>
          </a:p>
        </p:txBody>
      </p:sp>
      <p:sp>
        <p:nvSpPr>
          <p:cNvPr id="5" name="Нижний колонтитул 4">
            <a:extLst>
              <a:ext uri="{FF2B5EF4-FFF2-40B4-BE49-F238E27FC236}">
                <a16:creationId xmlns:a16="http://schemas.microsoft.com/office/drawing/2014/main" id="{ABE8B3E1-80F7-4FE4-A64B-F95980BAD49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7C27953-22ED-4E94-ADB9-C9C665EC70C7}"/>
              </a:ext>
            </a:extLst>
          </p:cNvPr>
          <p:cNvSpPr>
            <a:spLocks noGrp="1"/>
          </p:cNvSpPr>
          <p:nvPr>
            <p:ph type="sldNum" sz="quarter" idx="12"/>
          </p:nvPr>
        </p:nvSpPr>
        <p:spPr/>
        <p:txBody>
          <a:bodyPr/>
          <a:lstStyle/>
          <a:p>
            <a:fld id="{DFCA80C7-F010-4C27-825C-8896861D0C1A}" type="slidenum">
              <a:rPr lang="ru-RU" smtClean="0"/>
              <a:t>‹#›</a:t>
            </a:fld>
            <a:endParaRPr lang="ru-RU"/>
          </a:p>
        </p:txBody>
      </p:sp>
    </p:spTree>
    <p:extLst>
      <p:ext uri="{BB962C8B-B14F-4D97-AF65-F5344CB8AC3E}">
        <p14:creationId xmlns:p14="http://schemas.microsoft.com/office/powerpoint/2010/main" val="1797594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6076BF3-FD23-4C30-8CF9-846228FECC65}"/>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AB591550-2A0B-4F86-A2E9-5FA5CC3FA93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CA7F03BD-420A-424D-9CF1-3211E127A82B}"/>
              </a:ext>
            </a:extLst>
          </p:cNvPr>
          <p:cNvSpPr>
            <a:spLocks noGrp="1"/>
          </p:cNvSpPr>
          <p:nvPr>
            <p:ph type="dt" sz="half" idx="10"/>
          </p:nvPr>
        </p:nvSpPr>
        <p:spPr/>
        <p:txBody>
          <a:bodyPr/>
          <a:lstStyle/>
          <a:p>
            <a:fld id="{73A5C59B-5B72-4425-B074-E01BB3305E1C}" type="datetimeFigureOut">
              <a:rPr lang="ru-RU" smtClean="0"/>
              <a:t>19.11.2022</a:t>
            </a:fld>
            <a:endParaRPr lang="ru-RU"/>
          </a:p>
        </p:txBody>
      </p:sp>
      <p:sp>
        <p:nvSpPr>
          <p:cNvPr id="5" name="Нижний колонтитул 4">
            <a:extLst>
              <a:ext uri="{FF2B5EF4-FFF2-40B4-BE49-F238E27FC236}">
                <a16:creationId xmlns:a16="http://schemas.microsoft.com/office/drawing/2014/main" id="{07D0331B-0261-404C-A068-992055BFCFF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93C110E-FC75-424A-A6AB-AE6A1DB0A8BE}"/>
              </a:ext>
            </a:extLst>
          </p:cNvPr>
          <p:cNvSpPr>
            <a:spLocks noGrp="1"/>
          </p:cNvSpPr>
          <p:nvPr>
            <p:ph type="sldNum" sz="quarter" idx="12"/>
          </p:nvPr>
        </p:nvSpPr>
        <p:spPr/>
        <p:txBody>
          <a:bodyPr/>
          <a:lstStyle/>
          <a:p>
            <a:fld id="{DFCA80C7-F010-4C27-825C-8896861D0C1A}" type="slidenum">
              <a:rPr lang="ru-RU" smtClean="0"/>
              <a:t>‹#›</a:t>
            </a:fld>
            <a:endParaRPr lang="ru-RU"/>
          </a:p>
        </p:txBody>
      </p:sp>
    </p:spTree>
    <p:extLst>
      <p:ext uri="{BB962C8B-B14F-4D97-AF65-F5344CB8AC3E}">
        <p14:creationId xmlns:p14="http://schemas.microsoft.com/office/powerpoint/2010/main" val="3781004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6E35B2C-6372-4AC7-BD0D-81B6AE58D4A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6C6570A-2714-49B0-8F71-A1A8DACF4AED}"/>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8BEF072F-423C-41B6-9EAF-6BA6F82B8F1F}"/>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573CD77F-D207-4243-B32B-2095187FAD4F}"/>
              </a:ext>
            </a:extLst>
          </p:cNvPr>
          <p:cNvSpPr>
            <a:spLocks noGrp="1"/>
          </p:cNvSpPr>
          <p:nvPr>
            <p:ph type="dt" sz="half" idx="10"/>
          </p:nvPr>
        </p:nvSpPr>
        <p:spPr/>
        <p:txBody>
          <a:bodyPr/>
          <a:lstStyle/>
          <a:p>
            <a:fld id="{73A5C59B-5B72-4425-B074-E01BB3305E1C}" type="datetimeFigureOut">
              <a:rPr lang="ru-RU" smtClean="0"/>
              <a:t>19.11.2022</a:t>
            </a:fld>
            <a:endParaRPr lang="ru-RU"/>
          </a:p>
        </p:txBody>
      </p:sp>
      <p:sp>
        <p:nvSpPr>
          <p:cNvPr id="6" name="Нижний колонтитул 5">
            <a:extLst>
              <a:ext uri="{FF2B5EF4-FFF2-40B4-BE49-F238E27FC236}">
                <a16:creationId xmlns:a16="http://schemas.microsoft.com/office/drawing/2014/main" id="{A6CDEF27-0CA5-42E7-AF94-3ECE848ECFEC}"/>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D2ABE39C-8775-4117-99AC-69CEB3765499}"/>
              </a:ext>
            </a:extLst>
          </p:cNvPr>
          <p:cNvSpPr>
            <a:spLocks noGrp="1"/>
          </p:cNvSpPr>
          <p:nvPr>
            <p:ph type="sldNum" sz="quarter" idx="12"/>
          </p:nvPr>
        </p:nvSpPr>
        <p:spPr/>
        <p:txBody>
          <a:bodyPr/>
          <a:lstStyle/>
          <a:p>
            <a:fld id="{DFCA80C7-F010-4C27-825C-8896861D0C1A}" type="slidenum">
              <a:rPr lang="ru-RU" smtClean="0"/>
              <a:t>‹#›</a:t>
            </a:fld>
            <a:endParaRPr lang="ru-RU"/>
          </a:p>
        </p:txBody>
      </p:sp>
    </p:spTree>
    <p:extLst>
      <p:ext uri="{BB962C8B-B14F-4D97-AF65-F5344CB8AC3E}">
        <p14:creationId xmlns:p14="http://schemas.microsoft.com/office/powerpoint/2010/main" val="4046915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2F76BCA-0F42-4016-AD39-6704C079B1B2}"/>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77B1609C-0E8F-4D43-909D-8BAF8D7D50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642F15D5-6668-4027-8E25-0D2BE0A2D3CC}"/>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E7E42CFC-D6B8-496B-A9FB-09BE4EA7910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D200AE80-8F25-462E-9146-EA41B8689CEB}"/>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D995C0DE-D9F1-43DF-A322-512D87E92E5B}"/>
              </a:ext>
            </a:extLst>
          </p:cNvPr>
          <p:cNvSpPr>
            <a:spLocks noGrp="1"/>
          </p:cNvSpPr>
          <p:nvPr>
            <p:ph type="dt" sz="half" idx="10"/>
          </p:nvPr>
        </p:nvSpPr>
        <p:spPr/>
        <p:txBody>
          <a:bodyPr/>
          <a:lstStyle/>
          <a:p>
            <a:fld id="{73A5C59B-5B72-4425-B074-E01BB3305E1C}" type="datetimeFigureOut">
              <a:rPr lang="ru-RU" smtClean="0"/>
              <a:t>19.11.2022</a:t>
            </a:fld>
            <a:endParaRPr lang="ru-RU"/>
          </a:p>
        </p:txBody>
      </p:sp>
      <p:sp>
        <p:nvSpPr>
          <p:cNvPr id="8" name="Нижний колонтитул 7">
            <a:extLst>
              <a:ext uri="{FF2B5EF4-FFF2-40B4-BE49-F238E27FC236}">
                <a16:creationId xmlns:a16="http://schemas.microsoft.com/office/drawing/2014/main" id="{973A88BD-9652-4A8A-9F9E-18CDBF3000FB}"/>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42F4E27B-ABDC-4A4F-9BAB-2EB3D529DC75}"/>
              </a:ext>
            </a:extLst>
          </p:cNvPr>
          <p:cNvSpPr>
            <a:spLocks noGrp="1"/>
          </p:cNvSpPr>
          <p:nvPr>
            <p:ph type="sldNum" sz="quarter" idx="12"/>
          </p:nvPr>
        </p:nvSpPr>
        <p:spPr/>
        <p:txBody>
          <a:bodyPr/>
          <a:lstStyle/>
          <a:p>
            <a:fld id="{DFCA80C7-F010-4C27-825C-8896861D0C1A}" type="slidenum">
              <a:rPr lang="ru-RU" smtClean="0"/>
              <a:t>‹#›</a:t>
            </a:fld>
            <a:endParaRPr lang="ru-RU"/>
          </a:p>
        </p:txBody>
      </p:sp>
    </p:spTree>
    <p:extLst>
      <p:ext uri="{BB962C8B-B14F-4D97-AF65-F5344CB8AC3E}">
        <p14:creationId xmlns:p14="http://schemas.microsoft.com/office/powerpoint/2010/main" val="2113920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B4AD0C5-1DF3-4440-B55F-3C10C39C1A2D}"/>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97B282C6-D584-4AB4-A9E1-D7B3F82592EA}"/>
              </a:ext>
            </a:extLst>
          </p:cNvPr>
          <p:cNvSpPr>
            <a:spLocks noGrp="1"/>
          </p:cNvSpPr>
          <p:nvPr>
            <p:ph type="dt" sz="half" idx="10"/>
          </p:nvPr>
        </p:nvSpPr>
        <p:spPr/>
        <p:txBody>
          <a:bodyPr/>
          <a:lstStyle/>
          <a:p>
            <a:fld id="{73A5C59B-5B72-4425-B074-E01BB3305E1C}" type="datetimeFigureOut">
              <a:rPr lang="ru-RU" smtClean="0"/>
              <a:t>19.11.2022</a:t>
            </a:fld>
            <a:endParaRPr lang="ru-RU"/>
          </a:p>
        </p:txBody>
      </p:sp>
      <p:sp>
        <p:nvSpPr>
          <p:cNvPr id="4" name="Нижний колонтитул 3">
            <a:extLst>
              <a:ext uri="{FF2B5EF4-FFF2-40B4-BE49-F238E27FC236}">
                <a16:creationId xmlns:a16="http://schemas.microsoft.com/office/drawing/2014/main" id="{6AFAD962-8A69-45E9-838C-D51A535E397E}"/>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5EF7441E-4D0D-4008-9F21-2503773FF15B}"/>
              </a:ext>
            </a:extLst>
          </p:cNvPr>
          <p:cNvSpPr>
            <a:spLocks noGrp="1"/>
          </p:cNvSpPr>
          <p:nvPr>
            <p:ph type="sldNum" sz="quarter" idx="12"/>
          </p:nvPr>
        </p:nvSpPr>
        <p:spPr/>
        <p:txBody>
          <a:bodyPr/>
          <a:lstStyle/>
          <a:p>
            <a:fld id="{DFCA80C7-F010-4C27-825C-8896861D0C1A}" type="slidenum">
              <a:rPr lang="ru-RU" smtClean="0"/>
              <a:t>‹#›</a:t>
            </a:fld>
            <a:endParaRPr lang="ru-RU"/>
          </a:p>
        </p:txBody>
      </p:sp>
    </p:spTree>
    <p:extLst>
      <p:ext uri="{BB962C8B-B14F-4D97-AF65-F5344CB8AC3E}">
        <p14:creationId xmlns:p14="http://schemas.microsoft.com/office/powerpoint/2010/main" val="1773614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02E9C051-5371-47B0-A140-0DDD5AB8E77D}"/>
              </a:ext>
            </a:extLst>
          </p:cNvPr>
          <p:cNvSpPr>
            <a:spLocks noGrp="1"/>
          </p:cNvSpPr>
          <p:nvPr>
            <p:ph type="dt" sz="half" idx="10"/>
          </p:nvPr>
        </p:nvSpPr>
        <p:spPr/>
        <p:txBody>
          <a:bodyPr/>
          <a:lstStyle/>
          <a:p>
            <a:fld id="{73A5C59B-5B72-4425-B074-E01BB3305E1C}" type="datetimeFigureOut">
              <a:rPr lang="ru-RU" smtClean="0"/>
              <a:t>19.11.2022</a:t>
            </a:fld>
            <a:endParaRPr lang="ru-RU"/>
          </a:p>
        </p:txBody>
      </p:sp>
      <p:sp>
        <p:nvSpPr>
          <p:cNvPr id="3" name="Нижний колонтитул 2">
            <a:extLst>
              <a:ext uri="{FF2B5EF4-FFF2-40B4-BE49-F238E27FC236}">
                <a16:creationId xmlns:a16="http://schemas.microsoft.com/office/drawing/2014/main" id="{D8F0C2BC-4171-41C9-AECF-82EF1749CCD1}"/>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3FF6FB21-74D0-4D89-95E9-777CEA6E069A}"/>
              </a:ext>
            </a:extLst>
          </p:cNvPr>
          <p:cNvSpPr>
            <a:spLocks noGrp="1"/>
          </p:cNvSpPr>
          <p:nvPr>
            <p:ph type="sldNum" sz="quarter" idx="12"/>
          </p:nvPr>
        </p:nvSpPr>
        <p:spPr/>
        <p:txBody>
          <a:bodyPr/>
          <a:lstStyle/>
          <a:p>
            <a:fld id="{DFCA80C7-F010-4C27-825C-8896861D0C1A}" type="slidenum">
              <a:rPr lang="ru-RU" smtClean="0"/>
              <a:t>‹#›</a:t>
            </a:fld>
            <a:endParaRPr lang="ru-RU"/>
          </a:p>
        </p:txBody>
      </p:sp>
    </p:spTree>
    <p:extLst>
      <p:ext uri="{BB962C8B-B14F-4D97-AF65-F5344CB8AC3E}">
        <p14:creationId xmlns:p14="http://schemas.microsoft.com/office/powerpoint/2010/main" val="1674750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DE1D980-C5FE-45D7-9AE4-215ECDAF168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3358AE8C-FA5D-4808-8DF8-A9AA73CE1A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9533E682-52A3-4634-B129-5B20A8B8E4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A8491531-1644-413B-8FF0-3CC199CD93B3}"/>
              </a:ext>
            </a:extLst>
          </p:cNvPr>
          <p:cNvSpPr>
            <a:spLocks noGrp="1"/>
          </p:cNvSpPr>
          <p:nvPr>
            <p:ph type="dt" sz="half" idx="10"/>
          </p:nvPr>
        </p:nvSpPr>
        <p:spPr/>
        <p:txBody>
          <a:bodyPr/>
          <a:lstStyle/>
          <a:p>
            <a:fld id="{73A5C59B-5B72-4425-B074-E01BB3305E1C}" type="datetimeFigureOut">
              <a:rPr lang="ru-RU" smtClean="0"/>
              <a:t>19.11.2022</a:t>
            </a:fld>
            <a:endParaRPr lang="ru-RU"/>
          </a:p>
        </p:txBody>
      </p:sp>
      <p:sp>
        <p:nvSpPr>
          <p:cNvPr id="6" name="Нижний колонтитул 5">
            <a:extLst>
              <a:ext uri="{FF2B5EF4-FFF2-40B4-BE49-F238E27FC236}">
                <a16:creationId xmlns:a16="http://schemas.microsoft.com/office/drawing/2014/main" id="{CE58A9F7-B5DD-4B28-BE9E-7BC0B33C50A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4E1373DC-C566-429F-AAFF-4F292D9162D6}"/>
              </a:ext>
            </a:extLst>
          </p:cNvPr>
          <p:cNvSpPr>
            <a:spLocks noGrp="1"/>
          </p:cNvSpPr>
          <p:nvPr>
            <p:ph type="sldNum" sz="quarter" idx="12"/>
          </p:nvPr>
        </p:nvSpPr>
        <p:spPr/>
        <p:txBody>
          <a:bodyPr/>
          <a:lstStyle/>
          <a:p>
            <a:fld id="{DFCA80C7-F010-4C27-825C-8896861D0C1A}" type="slidenum">
              <a:rPr lang="ru-RU" smtClean="0"/>
              <a:t>‹#›</a:t>
            </a:fld>
            <a:endParaRPr lang="ru-RU"/>
          </a:p>
        </p:txBody>
      </p:sp>
    </p:spTree>
    <p:extLst>
      <p:ext uri="{BB962C8B-B14F-4D97-AF65-F5344CB8AC3E}">
        <p14:creationId xmlns:p14="http://schemas.microsoft.com/office/powerpoint/2010/main" val="2206818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275637E-C1B9-4F82-B76B-1344A042B7A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584EA3AD-35E6-490B-92F4-83A01F6887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1524ED97-CC5B-488C-B1B4-5C745A0B4F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0BAFB684-1E2F-4C1F-BB1D-3A9BCBB554B3}"/>
              </a:ext>
            </a:extLst>
          </p:cNvPr>
          <p:cNvSpPr>
            <a:spLocks noGrp="1"/>
          </p:cNvSpPr>
          <p:nvPr>
            <p:ph type="dt" sz="half" idx="10"/>
          </p:nvPr>
        </p:nvSpPr>
        <p:spPr/>
        <p:txBody>
          <a:bodyPr/>
          <a:lstStyle/>
          <a:p>
            <a:fld id="{73A5C59B-5B72-4425-B074-E01BB3305E1C}" type="datetimeFigureOut">
              <a:rPr lang="ru-RU" smtClean="0"/>
              <a:t>19.11.2022</a:t>
            </a:fld>
            <a:endParaRPr lang="ru-RU"/>
          </a:p>
        </p:txBody>
      </p:sp>
      <p:sp>
        <p:nvSpPr>
          <p:cNvPr id="6" name="Нижний колонтитул 5">
            <a:extLst>
              <a:ext uri="{FF2B5EF4-FFF2-40B4-BE49-F238E27FC236}">
                <a16:creationId xmlns:a16="http://schemas.microsoft.com/office/drawing/2014/main" id="{B89EB8DE-5F17-420F-86E9-7C85922CBDC9}"/>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2B25526C-25E2-49B4-996D-B1E9C950364F}"/>
              </a:ext>
            </a:extLst>
          </p:cNvPr>
          <p:cNvSpPr>
            <a:spLocks noGrp="1"/>
          </p:cNvSpPr>
          <p:nvPr>
            <p:ph type="sldNum" sz="quarter" idx="12"/>
          </p:nvPr>
        </p:nvSpPr>
        <p:spPr/>
        <p:txBody>
          <a:bodyPr/>
          <a:lstStyle/>
          <a:p>
            <a:fld id="{DFCA80C7-F010-4C27-825C-8896861D0C1A}" type="slidenum">
              <a:rPr lang="ru-RU" smtClean="0"/>
              <a:t>‹#›</a:t>
            </a:fld>
            <a:endParaRPr lang="ru-RU"/>
          </a:p>
        </p:txBody>
      </p:sp>
    </p:spTree>
    <p:extLst>
      <p:ext uri="{BB962C8B-B14F-4D97-AF65-F5344CB8AC3E}">
        <p14:creationId xmlns:p14="http://schemas.microsoft.com/office/powerpoint/2010/main" val="239516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D3F3C51-7DEA-4DA3-B779-29D1B94DB5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9D99EC8C-65B2-4437-A06D-533844831F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A6C7D53-430D-4F05-B738-204277E437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A5C59B-5B72-4425-B074-E01BB3305E1C}" type="datetimeFigureOut">
              <a:rPr lang="ru-RU" smtClean="0"/>
              <a:t>19.11.2022</a:t>
            </a:fld>
            <a:endParaRPr lang="ru-RU"/>
          </a:p>
        </p:txBody>
      </p:sp>
      <p:sp>
        <p:nvSpPr>
          <p:cNvPr id="5" name="Нижний колонтитул 4">
            <a:extLst>
              <a:ext uri="{FF2B5EF4-FFF2-40B4-BE49-F238E27FC236}">
                <a16:creationId xmlns:a16="http://schemas.microsoft.com/office/drawing/2014/main" id="{A34A7A09-446D-4BC0-84C7-4CD76A654C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26C69F01-5579-426E-9E9C-371E67B805E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CA80C7-F010-4C27-825C-8896861D0C1A}" type="slidenum">
              <a:rPr lang="ru-RU" smtClean="0"/>
              <a:t>‹#›</a:t>
            </a:fld>
            <a:endParaRPr lang="ru-RU"/>
          </a:p>
        </p:txBody>
      </p:sp>
    </p:spTree>
    <p:extLst>
      <p:ext uri="{BB962C8B-B14F-4D97-AF65-F5344CB8AC3E}">
        <p14:creationId xmlns:p14="http://schemas.microsoft.com/office/powerpoint/2010/main" val="3312985904"/>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36197DD-BB2B-4B21-A42A-E4195D9FDFCB}"/>
              </a:ext>
            </a:extLst>
          </p:cNvPr>
          <p:cNvSpPr>
            <a:spLocks noGrp="1"/>
          </p:cNvSpPr>
          <p:nvPr>
            <p:ph type="ctrTitle"/>
          </p:nvPr>
        </p:nvSpPr>
        <p:spPr>
          <a:xfrm>
            <a:off x="717057" y="1204686"/>
            <a:ext cx="10757886" cy="3462255"/>
          </a:xfrm>
        </p:spPr>
        <p:txBody>
          <a:bodyPr>
            <a:normAutofit/>
          </a:bodyPr>
          <a:lstStyle/>
          <a:p>
            <a:r>
              <a:rPr lang="ru-RU" sz="7200" b="1" dirty="0">
                <a:latin typeface="Times New Roman" panose="02020603050405020304" pitchFamily="18" charset="0"/>
                <a:cs typeface="Times New Roman" panose="02020603050405020304" pitchFamily="18" charset="0"/>
              </a:rPr>
              <a:t>Свет и тень. </a:t>
            </a:r>
            <a:br>
              <a:rPr lang="ru-RU" sz="7200" b="1" dirty="0">
                <a:latin typeface="Times New Roman" panose="02020603050405020304" pitchFamily="18" charset="0"/>
                <a:cs typeface="Times New Roman" panose="02020603050405020304" pitchFamily="18" charset="0"/>
              </a:rPr>
            </a:br>
            <a:r>
              <a:rPr lang="ru-RU" sz="7200" b="1" dirty="0">
                <a:latin typeface="Times New Roman" panose="02020603050405020304" pitchFamily="18" charset="0"/>
                <a:cs typeface="Times New Roman" panose="02020603050405020304" pitchFamily="18" charset="0"/>
              </a:rPr>
              <a:t>Правила светотеневого изображения предмета.</a:t>
            </a:r>
          </a:p>
        </p:txBody>
      </p:sp>
    </p:spTree>
    <p:extLst>
      <p:ext uri="{BB962C8B-B14F-4D97-AF65-F5344CB8AC3E}">
        <p14:creationId xmlns:p14="http://schemas.microsoft.com/office/powerpoint/2010/main" val="20794324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36C967-7D9C-41DB-BA8A-E1F52C03AB79}"/>
              </a:ext>
            </a:extLst>
          </p:cNvPr>
          <p:cNvSpPr txBox="1"/>
          <p:nvPr/>
        </p:nvSpPr>
        <p:spPr>
          <a:xfrm>
            <a:off x="1690914" y="424320"/>
            <a:ext cx="8810171" cy="954107"/>
          </a:xfrm>
          <a:prstGeom prst="rect">
            <a:avLst/>
          </a:prstGeom>
          <a:noFill/>
        </p:spPr>
        <p:txBody>
          <a:bodyPr wrap="square">
            <a:spAutoFit/>
          </a:bodyPr>
          <a:lstStyle/>
          <a:p>
            <a:r>
              <a:rPr lang="ru-RU" sz="2800" b="1" dirty="0">
                <a:latin typeface="Times New Roman" panose="02020603050405020304" pitchFamily="18" charset="0"/>
                <a:cs typeface="Times New Roman" panose="02020603050405020304" pitchFamily="18" charset="0"/>
              </a:rPr>
              <a:t>Рисунок кувшина: а – линейный, б – тоновой Выявление объема предметов с помощью освещения.</a:t>
            </a:r>
          </a:p>
        </p:txBody>
      </p:sp>
      <p:pic>
        <p:nvPicPr>
          <p:cNvPr id="4" name="Рисунок 3">
            <a:extLst>
              <a:ext uri="{FF2B5EF4-FFF2-40B4-BE49-F238E27FC236}">
                <a16:creationId xmlns:a16="http://schemas.microsoft.com/office/drawing/2014/main" id="{E442B5CC-05BE-4F9C-881F-9BF3DD2AE7E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88573" y="1654606"/>
            <a:ext cx="9736406" cy="4913440"/>
          </a:xfrm>
          <a:prstGeom prst="rect">
            <a:avLst/>
          </a:prstGeom>
        </p:spPr>
      </p:pic>
    </p:spTree>
    <p:extLst>
      <p:ext uri="{BB962C8B-B14F-4D97-AF65-F5344CB8AC3E}">
        <p14:creationId xmlns:p14="http://schemas.microsoft.com/office/powerpoint/2010/main" val="1954915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A8FEC6B2-5F71-4845-9687-5CFB52BEE6D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82761" y="0"/>
            <a:ext cx="8045450" cy="6858000"/>
          </a:xfrm>
          <a:prstGeom prst="rect">
            <a:avLst/>
          </a:prstGeom>
        </p:spPr>
      </p:pic>
      <p:sp>
        <p:nvSpPr>
          <p:cNvPr id="4" name="TextBox 3">
            <a:extLst>
              <a:ext uri="{FF2B5EF4-FFF2-40B4-BE49-F238E27FC236}">
                <a16:creationId xmlns:a16="http://schemas.microsoft.com/office/drawing/2014/main" id="{1208C90A-724A-446D-A7A6-9EE6311CA366}"/>
              </a:ext>
            </a:extLst>
          </p:cNvPr>
          <p:cNvSpPr txBox="1"/>
          <p:nvPr/>
        </p:nvSpPr>
        <p:spPr>
          <a:xfrm>
            <a:off x="142875" y="2002972"/>
            <a:ext cx="3439886" cy="2308324"/>
          </a:xfrm>
          <a:prstGeom prst="rect">
            <a:avLst/>
          </a:prstGeom>
          <a:noFill/>
        </p:spPr>
        <p:txBody>
          <a:bodyPr wrap="square" rtlCol="0">
            <a:spAutoFit/>
          </a:bodyPr>
          <a:lstStyle/>
          <a:p>
            <a:pPr algn="ctr"/>
            <a:r>
              <a:rPr lang="ru-RU" sz="3600" b="1" dirty="0">
                <a:latin typeface="Times New Roman" panose="02020603050405020304" pitchFamily="18" charset="0"/>
                <a:cs typeface="Times New Roman" panose="02020603050405020304" pitchFamily="18" charset="0"/>
              </a:rPr>
              <a:t>Практическая работа: выполнить натюрморт</a:t>
            </a:r>
          </a:p>
        </p:txBody>
      </p:sp>
    </p:spTree>
    <p:extLst>
      <p:ext uri="{BB962C8B-B14F-4D97-AF65-F5344CB8AC3E}">
        <p14:creationId xmlns:p14="http://schemas.microsoft.com/office/powerpoint/2010/main" val="590970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7D5007-778E-4803-ACD6-F5F87A24B62F}"/>
              </a:ext>
            </a:extLst>
          </p:cNvPr>
          <p:cNvSpPr txBox="1"/>
          <p:nvPr/>
        </p:nvSpPr>
        <p:spPr>
          <a:xfrm>
            <a:off x="1233714" y="250371"/>
            <a:ext cx="10000343" cy="1384995"/>
          </a:xfrm>
          <a:prstGeom prst="rect">
            <a:avLst/>
          </a:prstGeom>
          <a:noFill/>
        </p:spPr>
        <p:txBody>
          <a:bodyPr wrap="square">
            <a:spAutoFit/>
          </a:bodyPr>
          <a:lstStyle/>
          <a:p>
            <a:pPr algn="ctr"/>
            <a:r>
              <a:rPr lang="ru-RU" sz="2800" b="1" dirty="0">
                <a:latin typeface="Times New Roman" panose="02020603050405020304" pitchFamily="18" charset="0"/>
                <a:cs typeface="Times New Roman" panose="02020603050405020304" pitchFamily="18" charset="0"/>
              </a:rPr>
              <a:t>Объемная форма предметов передается на рисунке не только построенными с учетом перспективных сокращений поверхностями, но и с помощью светотени.</a:t>
            </a:r>
          </a:p>
        </p:txBody>
      </p:sp>
      <p:pic>
        <p:nvPicPr>
          <p:cNvPr id="5" name="Рисунок 4">
            <a:extLst>
              <a:ext uri="{FF2B5EF4-FFF2-40B4-BE49-F238E27FC236}">
                <a16:creationId xmlns:a16="http://schemas.microsoft.com/office/drawing/2014/main" id="{2CA102B2-B6B7-42A0-A83A-1F6A06ACCED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83544" y="1668023"/>
            <a:ext cx="6778170" cy="5083628"/>
          </a:xfrm>
          <a:prstGeom prst="rect">
            <a:avLst/>
          </a:prstGeom>
        </p:spPr>
      </p:pic>
    </p:spTree>
    <p:extLst>
      <p:ext uri="{BB962C8B-B14F-4D97-AF65-F5344CB8AC3E}">
        <p14:creationId xmlns:p14="http://schemas.microsoft.com/office/powerpoint/2010/main" val="2959339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12D1417-163D-4763-9852-860B1EC9E3FE}"/>
              </a:ext>
            </a:extLst>
          </p:cNvPr>
          <p:cNvSpPr txBox="1"/>
          <p:nvPr/>
        </p:nvSpPr>
        <p:spPr>
          <a:xfrm>
            <a:off x="950685" y="387420"/>
            <a:ext cx="10290629" cy="1384995"/>
          </a:xfrm>
          <a:prstGeom prst="rect">
            <a:avLst/>
          </a:prstGeom>
          <a:noFill/>
        </p:spPr>
        <p:txBody>
          <a:bodyPr wrap="square">
            <a:spAutoFit/>
          </a:bodyPr>
          <a:lstStyle/>
          <a:p>
            <a:pPr algn="ctr"/>
            <a:r>
              <a:rPr lang="ru-RU" sz="2800" b="1" dirty="0">
                <a:latin typeface="Times New Roman" panose="02020603050405020304" pitchFamily="18" charset="0"/>
                <a:cs typeface="Times New Roman" panose="02020603050405020304" pitchFamily="18" charset="0"/>
              </a:rPr>
              <a:t>Свет и тень (светотень) – очень важное средство изображения предметов действительности, их объема и положения в пространстве.</a:t>
            </a:r>
          </a:p>
        </p:txBody>
      </p:sp>
      <p:pic>
        <p:nvPicPr>
          <p:cNvPr id="4" name="Рисунок 3">
            <a:extLst>
              <a:ext uri="{FF2B5EF4-FFF2-40B4-BE49-F238E27FC236}">
                <a16:creationId xmlns:a16="http://schemas.microsoft.com/office/drawing/2014/main" id="{E72896B2-B0E2-4298-ACE2-7F9EF2149AD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29250" y="1772415"/>
            <a:ext cx="7333499" cy="4993703"/>
          </a:xfrm>
          <a:prstGeom prst="rect">
            <a:avLst/>
          </a:prstGeom>
        </p:spPr>
      </p:pic>
    </p:spTree>
    <p:extLst>
      <p:ext uri="{BB962C8B-B14F-4D97-AF65-F5344CB8AC3E}">
        <p14:creationId xmlns:p14="http://schemas.microsoft.com/office/powerpoint/2010/main" val="2861731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C9FE49A-D5B4-4CD9-BAFC-796408505C97}"/>
              </a:ext>
            </a:extLst>
          </p:cNvPr>
          <p:cNvSpPr txBox="1"/>
          <p:nvPr/>
        </p:nvSpPr>
        <p:spPr>
          <a:xfrm>
            <a:off x="1259114" y="612844"/>
            <a:ext cx="9673771" cy="5632311"/>
          </a:xfrm>
          <a:prstGeom prst="rect">
            <a:avLst/>
          </a:prstGeom>
          <a:noFill/>
        </p:spPr>
        <p:txBody>
          <a:bodyPr wrap="square">
            <a:spAutoFit/>
          </a:bodyPr>
          <a:lstStyle/>
          <a:p>
            <a:r>
              <a:rPr lang="ru-RU" sz="3600" dirty="0">
                <a:latin typeface="Times New Roman" panose="02020603050405020304" pitchFamily="18" charset="0"/>
                <a:cs typeface="Times New Roman" panose="02020603050405020304" pitchFamily="18" charset="0"/>
              </a:rPr>
              <a:t>Свет искусственных источников мы можем изменить по нашему желанию, а естественное освещение изменяется само, например солнце то светит ярко, то скрывается за облаками. Когда облака рассеивают солнечный свет, контраст между светом и тенью смягчается, освещенность на свету и в тенях выравнивается. </a:t>
            </a:r>
            <a:r>
              <a:rPr lang="ru-RU" sz="3600" b="1" dirty="0">
                <a:latin typeface="Times New Roman" panose="02020603050405020304" pitchFamily="18" charset="0"/>
                <a:cs typeface="Times New Roman" panose="02020603050405020304" pitchFamily="18" charset="0"/>
              </a:rPr>
              <a:t>Такое спокойное освещение называют свето- тональным. </a:t>
            </a:r>
            <a:r>
              <a:rPr lang="ru-RU" sz="3600" dirty="0">
                <a:latin typeface="Times New Roman" panose="02020603050405020304" pitchFamily="18" charset="0"/>
                <a:cs typeface="Times New Roman" panose="02020603050405020304" pitchFamily="18" charset="0"/>
              </a:rPr>
              <a:t>Оно дает возможность передать в рисунке большее количество полутонов.</a:t>
            </a:r>
          </a:p>
        </p:txBody>
      </p:sp>
    </p:spTree>
    <p:extLst>
      <p:ext uri="{BB962C8B-B14F-4D97-AF65-F5344CB8AC3E}">
        <p14:creationId xmlns:p14="http://schemas.microsoft.com/office/powerpoint/2010/main" val="931037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A6A70FB-A8F3-4589-A7DF-925F631D3D1B}"/>
              </a:ext>
            </a:extLst>
          </p:cNvPr>
          <p:cNvSpPr txBox="1"/>
          <p:nvPr/>
        </p:nvSpPr>
        <p:spPr>
          <a:xfrm>
            <a:off x="370114" y="390510"/>
            <a:ext cx="11451771" cy="2062103"/>
          </a:xfrm>
          <a:prstGeom prst="rect">
            <a:avLst/>
          </a:prstGeom>
          <a:noFill/>
        </p:spPr>
        <p:txBody>
          <a:bodyPr wrap="square">
            <a:spAutoFit/>
          </a:bodyPr>
          <a:lstStyle/>
          <a:p>
            <a:r>
              <a:rPr lang="ru-RU" sz="3200" b="1" dirty="0">
                <a:latin typeface="Times New Roman" panose="02020603050405020304" pitchFamily="18" charset="0"/>
                <a:cs typeface="Times New Roman" panose="02020603050405020304" pitchFamily="18" charset="0"/>
              </a:rPr>
              <a:t>Характер освещенности зависит и от высоты солнца над горизонтом. Если оно находится высоко над головой, почти в зените, то предметы отбрасывают короткие тени. Форма и фактура выявляются слабо.</a:t>
            </a:r>
          </a:p>
        </p:txBody>
      </p:sp>
      <p:pic>
        <p:nvPicPr>
          <p:cNvPr id="4" name="Рисунок 3">
            <a:extLst>
              <a:ext uri="{FF2B5EF4-FFF2-40B4-BE49-F238E27FC236}">
                <a16:creationId xmlns:a16="http://schemas.microsoft.com/office/drawing/2014/main" id="{B517D6D5-5B40-4A27-9008-46CA91076D7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0114" y="2814931"/>
            <a:ext cx="5352752" cy="2621507"/>
          </a:xfrm>
          <a:prstGeom prst="rect">
            <a:avLst/>
          </a:prstGeom>
        </p:spPr>
      </p:pic>
      <p:pic>
        <p:nvPicPr>
          <p:cNvPr id="5" name="Рисунок 4">
            <a:extLst>
              <a:ext uri="{FF2B5EF4-FFF2-40B4-BE49-F238E27FC236}">
                <a16:creationId xmlns:a16="http://schemas.microsoft.com/office/drawing/2014/main" id="{C0FD79F8-0A16-4711-995A-BCA33754F78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63771" y="2952362"/>
            <a:ext cx="6204857" cy="3707781"/>
          </a:xfrm>
          <a:prstGeom prst="rect">
            <a:avLst/>
          </a:prstGeom>
        </p:spPr>
      </p:pic>
    </p:spTree>
    <p:extLst>
      <p:ext uri="{BB962C8B-B14F-4D97-AF65-F5344CB8AC3E}">
        <p14:creationId xmlns:p14="http://schemas.microsoft.com/office/powerpoint/2010/main" val="1866219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A2CD6EC4-1C3E-428F-9242-A1821098408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72457" y="451920"/>
            <a:ext cx="4309139" cy="5760194"/>
          </a:xfrm>
          <a:prstGeom prst="rect">
            <a:avLst/>
          </a:prstGeom>
        </p:spPr>
      </p:pic>
      <p:sp>
        <p:nvSpPr>
          <p:cNvPr id="4" name="TextBox 3">
            <a:extLst>
              <a:ext uri="{FF2B5EF4-FFF2-40B4-BE49-F238E27FC236}">
                <a16:creationId xmlns:a16="http://schemas.microsoft.com/office/drawing/2014/main" id="{3E262E89-6C0C-4AC7-936D-39BD168AF59E}"/>
              </a:ext>
            </a:extLst>
          </p:cNvPr>
          <p:cNvSpPr txBox="1"/>
          <p:nvPr/>
        </p:nvSpPr>
        <p:spPr>
          <a:xfrm>
            <a:off x="1741715" y="6212114"/>
            <a:ext cx="3091543" cy="461665"/>
          </a:xfrm>
          <a:prstGeom prst="rect">
            <a:avLst/>
          </a:prstGeom>
          <a:noFill/>
        </p:spPr>
        <p:txBody>
          <a:bodyPr wrap="square">
            <a:spAutoFit/>
          </a:bodyPr>
          <a:lstStyle/>
          <a:p>
            <a:r>
              <a:rPr lang="ru-RU" sz="2400" b="1" dirty="0">
                <a:latin typeface="Times New Roman" panose="02020603050405020304" pitchFamily="18" charset="0"/>
                <a:cs typeface="Times New Roman" panose="02020603050405020304" pitchFamily="18" charset="0"/>
              </a:rPr>
              <a:t>Боковое освещение</a:t>
            </a:r>
          </a:p>
        </p:txBody>
      </p:sp>
      <p:sp>
        <p:nvSpPr>
          <p:cNvPr id="6" name="TextBox 5">
            <a:extLst>
              <a:ext uri="{FF2B5EF4-FFF2-40B4-BE49-F238E27FC236}">
                <a16:creationId xmlns:a16="http://schemas.microsoft.com/office/drawing/2014/main" id="{2436C7EB-AC6D-4D15-9FB5-2C020904DFB8}"/>
              </a:ext>
            </a:extLst>
          </p:cNvPr>
          <p:cNvSpPr txBox="1"/>
          <p:nvPr/>
        </p:nvSpPr>
        <p:spPr>
          <a:xfrm>
            <a:off x="6096000" y="1690062"/>
            <a:ext cx="5212233" cy="3477875"/>
          </a:xfrm>
          <a:prstGeom prst="rect">
            <a:avLst/>
          </a:prstGeom>
          <a:noFill/>
        </p:spPr>
        <p:txBody>
          <a:bodyPr wrap="square">
            <a:spAutoFit/>
          </a:bodyPr>
          <a:lstStyle/>
          <a:p>
            <a:pPr algn="ctr"/>
            <a:r>
              <a:rPr lang="ru-RU" sz="4400" b="1" dirty="0">
                <a:latin typeface="Times New Roman" panose="02020603050405020304" pitchFamily="18" charset="0"/>
                <a:cs typeface="Times New Roman" panose="02020603050405020304" pitchFamily="18" charset="0"/>
              </a:rPr>
              <a:t>Боковое освещение (слева или справа) хорошо выявляет форму, объем, фактуру объектов</a:t>
            </a:r>
          </a:p>
        </p:txBody>
      </p:sp>
    </p:spTree>
    <p:extLst>
      <p:ext uri="{BB962C8B-B14F-4D97-AF65-F5344CB8AC3E}">
        <p14:creationId xmlns:p14="http://schemas.microsoft.com/office/powerpoint/2010/main" val="4253957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E621D0F7-027A-4CCB-9334-A67D5672908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61438" y="269088"/>
            <a:ext cx="4218561" cy="5937038"/>
          </a:xfrm>
          <a:prstGeom prst="rect">
            <a:avLst/>
          </a:prstGeom>
        </p:spPr>
      </p:pic>
      <p:sp>
        <p:nvSpPr>
          <p:cNvPr id="5" name="TextBox 4">
            <a:extLst>
              <a:ext uri="{FF2B5EF4-FFF2-40B4-BE49-F238E27FC236}">
                <a16:creationId xmlns:a16="http://schemas.microsoft.com/office/drawing/2014/main" id="{453B6BBD-DD86-4FAE-BA39-31354A11FD0B}"/>
              </a:ext>
            </a:extLst>
          </p:cNvPr>
          <p:cNvSpPr txBox="1"/>
          <p:nvPr/>
        </p:nvSpPr>
        <p:spPr>
          <a:xfrm>
            <a:off x="1076603" y="6206126"/>
            <a:ext cx="3788229" cy="461665"/>
          </a:xfrm>
          <a:prstGeom prst="rect">
            <a:avLst/>
          </a:prstGeom>
          <a:noFill/>
        </p:spPr>
        <p:txBody>
          <a:bodyPr wrap="square" rtlCol="0">
            <a:spAutoFit/>
          </a:bodyPr>
          <a:lstStyle/>
          <a:p>
            <a:r>
              <a:rPr lang="ru-RU" sz="2400" b="1" dirty="0" err="1">
                <a:latin typeface="Times New Roman" panose="02020603050405020304" pitchFamily="18" charset="0"/>
                <a:cs typeface="Times New Roman" panose="02020603050405020304" pitchFamily="18" charset="0"/>
              </a:rPr>
              <a:t>Контражурное</a:t>
            </a:r>
            <a:r>
              <a:rPr lang="ru-RU" sz="2400" b="1" dirty="0">
                <a:latin typeface="Times New Roman" panose="02020603050405020304" pitchFamily="18" charset="0"/>
                <a:cs typeface="Times New Roman" panose="02020603050405020304" pitchFamily="18" charset="0"/>
              </a:rPr>
              <a:t> освещение</a:t>
            </a:r>
          </a:p>
        </p:txBody>
      </p:sp>
      <p:sp>
        <p:nvSpPr>
          <p:cNvPr id="7" name="TextBox 6">
            <a:extLst>
              <a:ext uri="{FF2B5EF4-FFF2-40B4-BE49-F238E27FC236}">
                <a16:creationId xmlns:a16="http://schemas.microsoft.com/office/drawing/2014/main" id="{7B0E6FF2-025B-4F26-9CFC-C5335AE9478B}"/>
              </a:ext>
            </a:extLst>
          </p:cNvPr>
          <p:cNvSpPr txBox="1"/>
          <p:nvPr/>
        </p:nvSpPr>
        <p:spPr>
          <a:xfrm>
            <a:off x="5846708" y="732978"/>
            <a:ext cx="5851806" cy="5016758"/>
          </a:xfrm>
          <a:prstGeom prst="rect">
            <a:avLst/>
          </a:prstGeom>
          <a:noFill/>
        </p:spPr>
        <p:txBody>
          <a:bodyPr wrap="square">
            <a:spAutoFit/>
          </a:bodyPr>
          <a:lstStyle/>
          <a:p>
            <a:r>
              <a:rPr lang="ru-RU" sz="3200" b="1" dirty="0">
                <a:latin typeface="Times New Roman" panose="02020603050405020304" pitchFamily="18" charset="0"/>
                <a:cs typeface="Times New Roman" panose="02020603050405020304" pitchFamily="18" charset="0"/>
              </a:rPr>
              <a:t>Контражурное освещение возникает, если источник света находится за объектом. Это очень эффектное и выразительное освещение, особенно когда на картине изображены деревья, вода или. Однако предметы в этих условиях выглядят </a:t>
            </a:r>
            <a:r>
              <a:rPr lang="ru-RU" sz="3200" b="1" dirty="0" err="1">
                <a:latin typeface="Times New Roman" panose="02020603050405020304" pitchFamily="18" charset="0"/>
                <a:cs typeface="Times New Roman" panose="02020603050405020304" pitchFamily="18" charset="0"/>
              </a:rPr>
              <a:t>силуэтно</a:t>
            </a:r>
            <a:r>
              <a:rPr lang="ru-RU" sz="3200" b="1" dirty="0">
                <a:latin typeface="Times New Roman" panose="02020603050405020304" pitchFamily="18" charset="0"/>
                <a:cs typeface="Times New Roman" panose="02020603050405020304" pitchFamily="18" charset="0"/>
              </a:rPr>
              <a:t> и теряют свой объем.</a:t>
            </a:r>
          </a:p>
        </p:txBody>
      </p:sp>
    </p:spTree>
    <p:extLst>
      <p:ext uri="{BB962C8B-B14F-4D97-AF65-F5344CB8AC3E}">
        <p14:creationId xmlns:p14="http://schemas.microsoft.com/office/powerpoint/2010/main" val="1157394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F0738F4-082F-4C62-8687-5B08E95860AC}"/>
              </a:ext>
            </a:extLst>
          </p:cNvPr>
          <p:cNvSpPr txBox="1"/>
          <p:nvPr/>
        </p:nvSpPr>
        <p:spPr>
          <a:xfrm>
            <a:off x="1465942" y="293692"/>
            <a:ext cx="9942285" cy="954107"/>
          </a:xfrm>
          <a:prstGeom prst="rect">
            <a:avLst/>
          </a:prstGeom>
          <a:noFill/>
        </p:spPr>
        <p:txBody>
          <a:bodyPr wrap="square">
            <a:spAutoFit/>
          </a:bodyPr>
          <a:lstStyle/>
          <a:p>
            <a:pPr algn="ctr"/>
            <a:r>
              <a:rPr lang="ru-RU" sz="2800" b="1" dirty="0">
                <a:latin typeface="Times New Roman" panose="02020603050405020304" pitchFamily="18" charset="0"/>
                <a:cs typeface="Times New Roman" panose="02020603050405020304" pitchFamily="18" charset="0"/>
              </a:rPr>
              <a:t>Контрастное освещение, в основе которого лежит четкое разграничение света и тени, называется светотеневым.</a:t>
            </a:r>
          </a:p>
        </p:txBody>
      </p:sp>
      <p:pic>
        <p:nvPicPr>
          <p:cNvPr id="4" name="Рисунок 3">
            <a:extLst>
              <a:ext uri="{FF2B5EF4-FFF2-40B4-BE49-F238E27FC236}">
                <a16:creationId xmlns:a16="http://schemas.microsoft.com/office/drawing/2014/main" id="{E59105C1-C672-453F-BF3F-8D0AD8E3754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95813" y="1290912"/>
            <a:ext cx="5682541" cy="5409779"/>
          </a:xfrm>
          <a:prstGeom prst="rect">
            <a:avLst/>
          </a:prstGeom>
        </p:spPr>
      </p:pic>
    </p:spTree>
    <p:extLst>
      <p:ext uri="{BB962C8B-B14F-4D97-AF65-F5344CB8AC3E}">
        <p14:creationId xmlns:p14="http://schemas.microsoft.com/office/powerpoint/2010/main" val="39617586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143468E-83A2-445E-B5A3-E88AF50392CA}"/>
              </a:ext>
            </a:extLst>
          </p:cNvPr>
          <p:cNvSpPr txBox="1"/>
          <p:nvPr/>
        </p:nvSpPr>
        <p:spPr>
          <a:xfrm>
            <a:off x="682172" y="336007"/>
            <a:ext cx="11117942" cy="1815882"/>
          </a:xfrm>
          <a:prstGeom prst="rect">
            <a:avLst/>
          </a:prstGeom>
          <a:noFill/>
        </p:spPr>
        <p:txBody>
          <a:bodyPr wrap="square">
            <a:spAutoFit/>
          </a:bodyPr>
          <a:lstStyle/>
          <a:p>
            <a:r>
              <a:rPr lang="ru-RU" sz="2800" b="1" dirty="0">
                <a:latin typeface="Times New Roman" panose="02020603050405020304" pitchFamily="18" charset="0"/>
                <a:cs typeface="Times New Roman" panose="02020603050405020304" pitchFamily="18" charset="0"/>
              </a:rPr>
              <a:t>Освещенность предметов зависит от угла, под которым лучи света падают на объект. Если они освещают поверхность под прямым углом, то образуется самое светлое место на предмете, условно мы называем его свет.</a:t>
            </a:r>
          </a:p>
        </p:txBody>
      </p:sp>
      <p:pic>
        <p:nvPicPr>
          <p:cNvPr id="4" name="Рисунок 3">
            <a:extLst>
              <a:ext uri="{FF2B5EF4-FFF2-40B4-BE49-F238E27FC236}">
                <a16:creationId xmlns:a16="http://schemas.microsoft.com/office/drawing/2014/main" id="{DC7220C7-1C5D-47FA-AA49-4F07AA675E3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94857" y="2151889"/>
            <a:ext cx="7877212" cy="4524347"/>
          </a:xfrm>
          <a:prstGeom prst="rect">
            <a:avLst/>
          </a:prstGeom>
        </p:spPr>
      </p:pic>
    </p:spTree>
    <p:extLst>
      <p:ext uri="{BB962C8B-B14F-4D97-AF65-F5344CB8AC3E}">
        <p14:creationId xmlns:p14="http://schemas.microsoft.com/office/powerpoint/2010/main" val="128594001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TotalTime>
  <Words>283</Words>
  <Application>Microsoft Office PowerPoint</Application>
  <PresentationFormat>Широкоэкранный</PresentationFormat>
  <Paragraphs>13</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Calibri</vt:lpstr>
      <vt:lpstr>Calibri Light</vt:lpstr>
      <vt:lpstr>Times New Roman</vt:lpstr>
      <vt:lpstr>Тема Office</vt:lpstr>
      <vt:lpstr>Свет и тень.  Правила светотеневого изображения предмета.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Свет и тень.  Правила светотеневого изображения предмета</dc:title>
  <dc:creator>Елизавета Камбалова</dc:creator>
  <cp:lastModifiedBy>Елизавета Камбалова</cp:lastModifiedBy>
  <cp:revision>16</cp:revision>
  <dcterms:created xsi:type="dcterms:W3CDTF">2022-11-19T08:22:51Z</dcterms:created>
  <dcterms:modified xsi:type="dcterms:W3CDTF">2022-11-19T08:49:48Z</dcterms:modified>
</cp:coreProperties>
</file>