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1%D1%82%D0%B0%D1%82%D1%81%D0%BA%D0%B8%D0%B9_%D1%81%D0%BE%D0%B2%D0%B5%D1%82%D0%BD%D0%B8%D0%BA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21_%D0%B3%D0%BE%D0%B4" TargetMode="External"/><Relationship Id="rId3" Type="http://schemas.openxmlformats.org/officeDocument/2006/relationships/hyperlink" Target="http://ru.wikipedia.org/wiki/1698_%D0%B3%D0%BE%D0%B4" TargetMode="External"/><Relationship Id="rId7" Type="http://schemas.openxmlformats.org/officeDocument/2006/relationships/hyperlink" Target="http://ru.wikipedia.org/wiki/%D0%A1%D0%B5%D0%B2%D0%B5%D1%80%D0%BD%D0%B0%D1%8F_%D0%B2%D0%BE%D0%B9%D0%BD%D0%B0" TargetMode="External"/><Relationship Id="rId2" Type="http://schemas.openxmlformats.org/officeDocument/2006/relationships/hyperlink" Target="http://ru.wikipedia.org/wiki/%D0%92%D0%B5%D0%BB%D0%B8%D0%BA%D0%BE%D0%B5_%D0%BF%D0%BE%D1%81%D0%BE%D0%BB%D1%8C%D1%81%D1%82%D0%B2%D0%BE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F%D1%80%D0%B8%D0%B1%D0%B0%D0%BB%D1%82%D0%B8%D0%BA%D0%B0" TargetMode="External"/><Relationship Id="rId5" Type="http://schemas.openxmlformats.org/officeDocument/2006/relationships/hyperlink" Target="http://ru.wikipedia.org/wiki/XVI_%D0%B2%D0%B5%D0%BA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://ru.wikipedia.org/wiki/%D0%A0%D0%B5%D1%84%D0%BE%D1%80%D0%BC%D1%8B_%D0%9F%D0%B5%D1%82%D1%80%D0%B0_I" TargetMode="External"/><Relationship Id="rId9" Type="http://schemas.openxmlformats.org/officeDocument/2006/relationships/hyperlink" Target="http://ru.wikipedia.org/wiki/%D0%A0%D0%BE%D1%81%D1%81%D0%B8%D0%B9%D1%81%D0%BA%D0%B0%D1%8F_%D0%B8%D0%BC%D0%BF%D0%B5%D1%80%D0%B8%D1%8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ru.wikipedia.org/wiki/%D0%A0%D1%83%D1%81%D1%81%D0%BA%D0%B0%D1%8F_%D1%84%D0%B8%D0%BB%D0%BE%D1%81%D0%BE%D1%84%D0%B8%D1%8F" TargetMode="External"/><Relationship Id="rId7" Type="http://schemas.openxmlformats.org/officeDocument/2006/relationships/hyperlink" Target="http://ru.wikipedia.org/wiki/%D0%A4%D0%B8%D0%BB%D0%BE%D1%81%D0%BE%D1%84" TargetMode="External"/><Relationship Id="rId2" Type="http://schemas.openxmlformats.org/officeDocument/2006/relationships/hyperlink" Target="http://ru.wikipedia.org/wiki/%D0%A0%D1%83%D1%81%D1%81%D0%BA%D0%B0%D1%8F_%D0%BB%D0%B8%D1%82%D0%B5%D1%80%D0%B0%D1%82%D1%83%D1%80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0%D0%B5%D0%BB%D0%B8%D0%B3%D0%B8%D1%8F" TargetMode="External"/><Relationship Id="rId5" Type="http://schemas.openxmlformats.org/officeDocument/2006/relationships/hyperlink" Target="http://ru.wikipedia.org/wiki/%D0%9F%D1%83%D0%B1%D0%BB%D0%B8%D1%86%D0%B8%D1%81%D1%82%D0%B8%D0%BA%D0%B0" TargetMode="External"/><Relationship Id="rId4" Type="http://schemas.openxmlformats.org/officeDocument/2006/relationships/hyperlink" Target="http://ru.wikipedia.org/wiki/%D0%9F%D1%80%D0%BE%D1%81%D0%B2%D0%B5%D1%89%D0%B5%D0%BD%D0%B8%D0%B5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5%D1%80%D0%BE%D0%B9_%D0%A1%D0%BE%D1%86%D0%B8%D0%B0%D0%BB%D0%B8%D1%81%D1%82%D0%B8%D1%87%D0%B5%D1%81%D0%BA%D0%BE%D0%B3%D0%BE_%D0%A2%D1%80%D1%83%D0%B4%D0%B0" TargetMode="External"/><Relationship Id="rId3" Type="http://schemas.openxmlformats.org/officeDocument/2006/relationships/hyperlink" Target="http://ru.wikipedia.org/wiki/%D0%98%D0%BD%D0%B6%D0%B5%D0%BD%D0%B5%D1%80-%D0%BA%D0%BE%D0%BD%D1%81%D1%82%D1%80%D1%83%D0%BA%D1%82%D0%BE%D1%80" TargetMode="External"/><Relationship Id="rId7" Type="http://schemas.openxmlformats.org/officeDocument/2006/relationships/hyperlink" Target="http://ru.wikipedia.org/wiki/%D0%93%D0%B5%D1%80%D0%BE%D0%B9_%D0%A0%D0%BE%D1%81%D1%81%D0%B8%D0%B9%D1%81%D0%BA%D0%BE%D0%B9_%D0%A4%D0%B5%D0%B4%D0%B5%D1%80%D0%B0%D1%86%D0%B8%D0%B8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3%D0%B5%D0%BD%D0%B5%D1%80%D0%B0%D0%BB-%D0%BB%D0%B5%D0%B9%D1%82%D0%B5%D0%BD%D0%B0%D0%BD%D1%82" TargetMode="External"/><Relationship Id="rId5" Type="http://schemas.openxmlformats.org/officeDocument/2006/relationships/hyperlink" Target="http://ru.wikipedia.org/wiki/%D0%94%D0%BE%D0%BA%D1%82%D0%BE%D1%80_%D0%BD%D0%B0%D1%83%D0%BA" TargetMode="External"/><Relationship Id="rId10" Type="http://schemas.openxmlformats.org/officeDocument/2006/relationships/image" Target="../media/image16.jpeg"/><Relationship Id="rId4" Type="http://schemas.openxmlformats.org/officeDocument/2006/relationships/hyperlink" Target="http://ru.wikipedia.org/wiki/%D0%9E%D1%80%D1%83%D0%B6%D0%B8%D0%B5" TargetMode="External"/><Relationship Id="rId9" Type="http://schemas.openxmlformats.org/officeDocument/2006/relationships/hyperlink" Target="http://ru.wikipedia.org/wiki/%D0%90%D0%B2%D1%82%D0%BE%D0%BC%D0%B0%D1%82_%D0%9A%D0%B0%D0%BB%D0%B0%D1%88%D0%BD%D0%B8%D0%BA%D0%BE%D0%B2%D0%B0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0%D1%81" TargetMode="External"/><Relationship Id="rId7" Type="http://schemas.openxmlformats.org/officeDocument/2006/relationships/image" Target="../media/image17.jpeg"/><Relationship Id="rId2" Type="http://schemas.openxmlformats.org/officeDocument/2006/relationships/hyperlink" Target="http://ru.wikipedia.org/wiki/%D0%A1%D0%A1%D0%A1%D0%A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C%D0%B5%D1%82%D1%80%D0%BE%D0%BF%D0%BE%D0%BB%D0%B8%D1%82%D0%B5%D0%BD_%D0%9E%D0%BF%D0%B5%D1%80%D0%B0" TargetMode="External"/><Relationship Id="rId5" Type="http://schemas.openxmlformats.org/officeDocument/2006/relationships/hyperlink" Target="http://ru.wikipedia.org/wiki/%D0%9C%D0%B0%D1%80%D0%B8%D0%B8%D0%BD%D1%81%D0%BA%D0%B8%D0%B9_%D1%82%D0%B5%D0%B0%D1%82%D1%80" TargetMode="External"/><Relationship Id="rId4" Type="http://schemas.openxmlformats.org/officeDocument/2006/relationships/hyperlink" Target="http://ru.wikipedia.org/wiki/%D0%91%D0%BE%D0%BB%D1%8C%D1%88%D0%BE%D0%B9_%D1%82%D0%B5%D0%B0%D1%82%D1%8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6%D0%B8%D0%B2%D0%BE%D0%BF%D0%B8%D1%81%D0%B5%D1%86" TargetMode="External"/><Relationship Id="rId2" Type="http://schemas.openxmlformats.org/officeDocument/2006/relationships/hyperlink" Target="http://ru.wikipedia.org/wiki/%D0%A5%D1%83%D0%B4%D0%BE%D0%B6%D0%BD%D0%B8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hyperlink" Target="http://ru.wikipedia.org/wiki/%D0%98%D0%BC%D0%BF%D0%B5%D1%80%D0%B0%D1%82%D0%BE%D1%80%D1%81%D0%BA%D0%B0%D1%8F_%D0%90%D0%BA%D0%B0%D0%B4%D0%B5%D0%BC%D0%B8%D1%8F_%D1%85%D1%83%D0%B4%D0%BE%D0%B6%D0%B5%D1%81%D1%82%D0%B2" TargetMode="External"/><Relationship Id="rId4" Type="http://schemas.openxmlformats.org/officeDocument/2006/relationships/hyperlink" Target="http://ru.wikipedia.org/wiki/%D0%9F%D0%BE%D1%80%D1%82%D1%80%D0%B5%D1%82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5%D1%80%D0%BE%D0%B9_%D0%A1%D0%BE%D1%86%D0%B8%D0%B0%D0%BB%D0%B8%D1%81%D1%82%D0%B8%D1%87%D0%B5%D1%81%D0%BA%D0%BE%D0%B3%D0%BE_%D0%A2%D1%80%D1%83%D0%B4%D0%B0" TargetMode="External"/><Relationship Id="rId3" Type="http://schemas.openxmlformats.org/officeDocument/2006/relationships/hyperlink" Target="http://ru.wikipedia.org/wiki/%D0%91%D0%B0%D0%BB%D0%B5%D1%82%D0%BC%D0%B5%D0%B9%D1%81%D1%82%D0%B5%D1%80" TargetMode="External"/><Relationship Id="rId7" Type="http://schemas.openxmlformats.org/officeDocument/2006/relationships/hyperlink" Target="http://ru.wikipedia.org/wiki/%D0%9D%D0%B0%D1%80%D0%BE%D0%B4%D0%BD%D0%B0%D1%8F_%D0%B0%D1%80%D1%82%D0%B8%D1%81%D1%82%D0%BA%D0%B0_%D0%A1%D0%A1%D0%A1%D0%A0" TargetMode="External"/><Relationship Id="rId2" Type="http://schemas.openxmlformats.org/officeDocument/2006/relationships/hyperlink" Target="http://ru.wikipedia.org/wiki/%D0%91%D0%B0%D0%BB%D0%B5%D1%80%D0%B8%D0%BD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0%D0%BA%D1%82%D1%80%D0%B8%D1%81%D0%B0" TargetMode="External"/><Relationship Id="rId5" Type="http://schemas.openxmlformats.org/officeDocument/2006/relationships/hyperlink" Target="http://ru.wikipedia.org/wiki/%D0%9F%D0%B8%D1%81%D0%B0%D1%82%D0%B5%D0%BB%D1%8C" TargetMode="External"/><Relationship Id="rId4" Type="http://schemas.openxmlformats.org/officeDocument/2006/relationships/hyperlink" Target="http://ru.wikipedia.org/w/index.php?title=%D0%A5%D0%BE%D1%80%D0%B5%D0%BE%D0%B3%D1%80%D0%B0%D1%84&amp;action=edit&amp;redlink=1" TargetMode="External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0%D0%BC%D0%BE%D1%83%D1%87%D0%BA%D0%B0" TargetMode="External"/><Relationship Id="rId2" Type="http://schemas.openxmlformats.org/officeDocument/2006/relationships/hyperlink" Target="http://ru.wikipedia.org/wiki/%D0%A3%D1%87%D1%91%D0%BD%D1%8B%D0%B9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hyperlink" Target="http://ru.wikipedia.org/wiki/%D0%A0%D0%B0%D0%BA%D0%B5%D1%82%D0%B0" TargetMode="External"/><Relationship Id="rId4" Type="http://schemas.openxmlformats.org/officeDocument/2006/relationships/hyperlink" Target="http://ru.wikipedia.org/wiki/%D0%9A%D0%BE%D1%81%D0%BC%D0%BE%D0%BD%D0%B0%D0%B2%D1%82%D0%B8%D0%BA%D0%B0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iki/%D0%A0%D1%83%D1%81%D1%81%D0%BA%D0%B0%D1%8F_%D0%BF%D1%80%D0%B0%D0%B2%D0%BE%D1%81%D0%BB%D0%B0%D0%B2%D0%BD%D0%B0%D1%8F_%D1%86%D0%B5%D1%80%D0%BA%D0%BE%D0%B2%D1%8C" TargetMode="External"/><Relationship Id="rId2" Type="http://schemas.openxmlformats.org/officeDocument/2006/relationships/hyperlink" Target="http://traditio-ru.org/wiki/2004_%D0%B3%D0%BE%D0%B4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ru.wikipedia.org/wiki/%D0%9A%D0%BE%D1%81%D0%BC%D0%B8%D1%87%D0%B5%D1%81%D0%BA%D0%B8%D0%B9_%D0%BA%D0%BE%D1%80%D0%B0%D0%B1%D0%BB%D1%8C" TargetMode="External"/><Relationship Id="rId7" Type="http://schemas.openxmlformats.org/officeDocument/2006/relationships/hyperlink" Target="http://ru.wikipedia.org/wiki/XX_%D0%B2%D0%B5%D0%BA" TargetMode="External"/><Relationship Id="rId2" Type="http://schemas.openxmlformats.org/officeDocument/2006/relationships/hyperlink" Target="http://ru.wikipedia.org/wiki/%D0%A0%D0%B0%D0%BA%D0%B5%D1%82%D0%B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A%D0%BE%D1%81%D0%BC%D0%BE%D0%BD%D0%B0%D0%B2%D1%82%D0%B8%D0%BA%D0%B0" TargetMode="External"/><Relationship Id="rId5" Type="http://schemas.openxmlformats.org/officeDocument/2006/relationships/hyperlink" Target="http://ru.wikipedia.org/wiki/%D0%A1%D0%A1%D0%A1%D0%A0" TargetMode="External"/><Relationship Id="rId4" Type="http://schemas.openxmlformats.org/officeDocument/2006/relationships/hyperlink" Target="http://ru.wikipedia.org/wiki/%D0%A0%D0%B0%D0%BA%D0%B5%D1%82%D0%BD%D0%BE%D0%B5_%D0%BE%D1%80%D1%83%D0%B6%D0%B8%D0%B5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E%D1%81%D1%82%D0%BE%D0%BA_(%D1%80%D0%B0%D0%BA%D0%B5%D1%82%D0%B0-%D0%BD%D0%BE%D1%81%D0%B8%D1%82%D0%B5%D0%BB%D1%8C)" TargetMode="External"/><Relationship Id="rId13" Type="http://schemas.openxmlformats.org/officeDocument/2006/relationships/hyperlink" Target="http://ru.wikipedia.org/wiki/%C3%E0%E3%E0%F0%E8%ED,_%DE%F0%E8%E9_%C0%EB%E5%EA%F1%E5%E5%E2%E8%F7#.D0.9F.D0.BE.D0.BB.D1.91.D1.82" TargetMode="External"/><Relationship Id="rId3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7" Type="http://schemas.openxmlformats.org/officeDocument/2006/relationships/hyperlink" Target="http://ru.wikipedia.org/wiki/%D0%92%D1%81%D0%B5%D0%BB%D0%B5%D0%BD%D0%BD%D0%B0%D1%8F" TargetMode="External"/><Relationship Id="rId12" Type="http://schemas.openxmlformats.org/officeDocument/2006/relationships/hyperlink" Target="http://ru.wikipedia.org/wiki/%D0%94%D0%B5%D0%BD%D1%8C_%D0%BA%D0%BE%D1%81%D0%BC%D0%BE%D0%BD%D0%B0%D0%B2%D1%82%D0%B8%D0%BA%D0%B8" TargetMode="External"/><Relationship Id="rId2" Type="http://schemas.openxmlformats.org/officeDocument/2006/relationships/hyperlink" Target="http://ru.wikipedia.org/wiki/%D0%9A%D0%BE%D1%81%D0%BC%D0%BE%D0%BD%D0%B0%D0%B2%D1%82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A%D0%BE%D1%81%D0%BC%D0%B8%D1%87%D0%B5%D1%81%D0%BA%D0%B8%D0%B9_%D0%BF%D0%BE%D0%BB%D1%91%D1%82" TargetMode="External"/><Relationship Id="rId11" Type="http://schemas.openxmlformats.org/officeDocument/2006/relationships/hyperlink" Target="http://ru.wikipedia.org/wiki/%D0%91%D0%B0%D0%B9%D0%BA%D0%BE%D0%BD%D1%83%D1%80" TargetMode="External"/><Relationship Id="rId5" Type="http://schemas.openxmlformats.org/officeDocument/2006/relationships/hyperlink" Target="http://ru.wikipedia.org/wiki/%C3%E0%E3%E0%F0%E8%ED,_%DE%F0%E8%E9_%C0%EB%E5%EA%F1%E5%E5%E2%E8%F7#.D0.9F.D0.BE.D1.87.D1.91.D1.82.D0.BD.D1.8B.D0.B5_.D0.B7.D0.B2.D0.B0.D0.BD.D0.B8.D1.8F_.D0.B8_.D0.BD.D0.B0.D0.B3.D1.80.D0.B0.D0.B4.D1.8B" TargetMode="External"/><Relationship Id="rId10" Type="http://schemas.openxmlformats.org/officeDocument/2006/relationships/hyperlink" Target="http://ru.wikipedia.org/wiki/%D0%9A%D0%BE%D1%81%D0%BC%D0%BE%D0%B4%D1%80%D0%BE%D0%BC" TargetMode="External"/><Relationship Id="rId4" Type="http://schemas.openxmlformats.org/officeDocument/2006/relationships/hyperlink" Target="http://ru.wikipedia.org/wiki/%D0%9F%D0%BE%D1%87%D1%91%D1%82%D0%BD%D0%BE%D0%B5_%D0%B3%D1%80%D0%B0%D0%B6%D0%B4%D0%B0%D0%BD%D1%81%D1%82%D0%B2%D0%BE" TargetMode="External"/><Relationship Id="rId9" Type="http://schemas.openxmlformats.org/officeDocument/2006/relationships/hyperlink" Target="http://ru.wikipedia.org/wiki/%D0%92%D0%BE%D1%81%D1%82%D0%BE%D0%BA-1" TargetMode="External"/><Relationship Id="rId1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Классный час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Имена прославившие Россию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01042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Александр Ярославович Невский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4357718" cy="4895872"/>
          </a:xfrm>
        </p:spPr>
        <p:txBody>
          <a:bodyPr/>
          <a:lstStyle/>
          <a:p>
            <a:r>
              <a:rPr lang="ru-RU" sz="1800" dirty="0" smtClean="0"/>
              <a:t>Святой, новгородский князь, владимирский великий князь.. Победами над шведами в Невской битве 1240 года и немецкими рыцарями Левонского ордена в Ледовом побоище 1242 года обезопасил западные границы Руси. В условиях испытаний, обрушившихся на русские земли, сумел найти силы для противостояния западным завоевателям, снискав славу великого русского полководца, а также заложил основы взаимоотношений с Золотой Ордой. Канонизирован (причислен к лику святых)  Русской православной  церковью.</a:t>
            </a:r>
          </a:p>
          <a:p>
            <a:endParaRPr lang="ru-RU" dirty="0"/>
          </a:p>
        </p:txBody>
      </p:sp>
      <p:pic>
        <p:nvPicPr>
          <p:cNvPr id="8194" name="Picture 2" descr="C:\Documents and Settings\Андрей\Рабочий стол\Новая папка (2)\Копия image_big_12488755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7" y="2090737"/>
            <a:ext cx="3868737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84294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Чайковский Петр Ильич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29010" cy="4572000"/>
          </a:xfrm>
        </p:spPr>
        <p:txBody>
          <a:bodyPr/>
          <a:lstStyle/>
          <a:p>
            <a:r>
              <a:rPr lang="ru-RU" sz="2000" dirty="0" smtClean="0"/>
              <a:t>Великий русский композитор. Профессор Московской консерватории. Создал высочайшие образцы опер, балетов, симфоний, камерных произведений. Раскрывал в музыке внутренний мир человека. </a:t>
            </a:r>
          </a:p>
          <a:p>
            <a:endParaRPr lang="ru-RU" dirty="0"/>
          </a:p>
        </p:txBody>
      </p:sp>
      <p:pic>
        <p:nvPicPr>
          <p:cNvPr id="9218" name="Picture 2" descr="C:\Documents and Settings\Андрей\Рабочий стол\Новая папка (2)\Копия 547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54795" y="1676400"/>
            <a:ext cx="374921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Александр Степанович Попов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957638" cy="4572000"/>
          </a:xfrm>
        </p:spPr>
        <p:txBody>
          <a:bodyPr/>
          <a:lstStyle/>
          <a:p>
            <a:r>
              <a:rPr lang="ru-RU" sz="2000" dirty="0" smtClean="0"/>
              <a:t>Русский физик и электротехник, профессор, изобретатель, </a:t>
            </a:r>
            <a:r>
              <a:rPr lang="ru-RU" sz="2000" u="sng" dirty="0" smtClean="0">
                <a:hlinkClick r:id="rId2" tooltip="Статский советник"/>
              </a:rPr>
              <a:t>статский советник</a:t>
            </a:r>
            <a:r>
              <a:rPr lang="ru-RU" sz="2000" dirty="0" smtClean="0"/>
              <a:t> . Почётный инженер-электрик, изобретатель беспроволочного телеграфа</a:t>
            </a:r>
          </a:p>
          <a:p>
            <a:endParaRPr lang="ru-RU" dirty="0"/>
          </a:p>
        </p:txBody>
      </p:sp>
      <p:pic>
        <p:nvPicPr>
          <p:cNvPr id="10242" name="Picture 2" descr="C:\Documents and Settings\Андрей\Рабочий стол\Новая папка (2)\Копия 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335758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01042" cy="70007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Петр </a:t>
            </a:r>
            <a:r>
              <a:rPr lang="en-US" sz="4000" dirty="0" smtClean="0">
                <a:solidFill>
                  <a:srgbClr val="FF0000"/>
                </a:solidFill>
              </a:rPr>
              <a:t>I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071546"/>
            <a:ext cx="4071966" cy="517685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Пётр первым из русских царей совершил длительное </a:t>
            </a:r>
            <a:r>
              <a:rPr lang="ru-RU" sz="2000" dirty="0" smtClean="0">
                <a:hlinkClick r:id="rId2" tooltip="Великое посольство"/>
              </a:rPr>
              <a:t>путешествие в страны Западной Европы</a:t>
            </a:r>
            <a:r>
              <a:rPr lang="ru-RU" sz="2000" dirty="0" smtClean="0"/>
              <a:t> (1697—1698 годы). По возвращении из них, в </a:t>
            </a:r>
            <a:r>
              <a:rPr lang="ru-RU" sz="2000" dirty="0" smtClean="0">
                <a:hlinkClick r:id="rId3" tooltip="1698 год"/>
              </a:rPr>
              <a:t>1698 году</a:t>
            </a:r>
            <a:r>
              <a:rPr lang="ru-RU" sz="2000" dirty="0" smtClean="0"/>
              <a:t>, Пётр развернул </a:t>
            </a:r>
            <a:r>
              <a:rPr lang="ru-RU" sz="2000" dirty="0" smtClean="0">
                <a:hlinkClick r:id="rId4" tooltip="Реформы Петра I"/>
              </a:rPr>
              <a:t>масштабные реформы</a:t>
            </a:r>
            <a:r>
              <a:rPr lang="ru-RU" sz="2000" dirty="0" smtClean="0"/>
              <a:t> российского государства и общественного уклада. Одним из главных достижений Петра стало решение поставленной в </a:t>
            </a:r>
            <a:r>
              <a:rPr lang="ru-RU" sz="2000" dirty="0" smtClean="0">
                <a:hlinkClick r:id="rId5" tooltip="XVI век"/>
              </a:rPr>
              <a:t>XVI веке</a:t>
            </a:r>
            <a:r>
              <a:rPr lang="ru-RU" sz="2000" dirty="0" smtClean="0"/>
              <a:t> задачи: расширение территорий России в </a:t>
            </a:r>
            <a:r>
              <a:rPr lang="ru-RU" sz="2000" dirty="0" smtClean="0">
                <a:hlinkClick r:id="rId6" tooltip="Прибалтика"/>
              </a:rPr>
              <a:t>Прибалтийском регионе</a:t>
            </a:r>
            <a:r>
              <a:rPr lang="ru-RU" sz="2000" dirty="0" smtClean="0"/>
              <a:t> после победы в </a:t>
            </a:r>
            <a:r>
              <a:rPr lang="ru-RU" sz="2000" dirty="0" smtClean="0">
                <a:hlinkClick r:id="rId7" tooltip="Северная война"/>
              </a:rPr>
              <a:t>Великой Северной войне</a:t>
            </a:r>
            <a:r>
              <a:rPr lang="ru-RU" sz="2000" dirty="0" smtClean="0"/>
              <a:t>, что позволило ему принять в </a:t>
            </a:r>
            <a:r>
              <a:rPr lang="ru-RU" sz="2000" dirty="0" smtClean="0">
                <a:hlinkClick r:id="rId8" tooltip="1721 год"/>
              </a:rPr>
              <a:t>1721 году</a:t>
            </a:r>
            <a:r>
              <a:rPr lang="ru-RU" sz="2000" dirty="0" smtClean="0"/>
              <a:t> титул первого императора </a:t>
            </a:r>
            <a:r>
              <a:rPr lang="ru-RU" sz="2000" dirty="0" smtClean="0">
                <a:hlinkClick r:id="rId9" tooltip="Российская империя"/>
              </a:rPr>
              <a:t>Российской империи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11266" name="Picture 2" descr="C:\Documents and Settings\Андрей\Рабочий стол\Новая папка (2)\Копия i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4500562" y="1214422"/>
            <a:ext cx="414340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62863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Лев Николаевич Толстой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424339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Один из наиболее широко известных </a:t>
            </a:r>
            <a:r>
              <a:rPr lang="ru-RU" sz="2400" u="sng" dirty="0" smtClean="0">
                <a:hlinkClick r:id="rId2" tooltip="Русская литература"/>
              </a:rPr>
              <a:t>русских писателей</a:t>
            </a:r>
            <a:r>
              <a:rPr lang="ru-RU" sz="2400" dirty="0" smtClean="0"/>
              <a:t> и </a:t>
            </a:r>
            <a:r>
              <a:rPr lang="ru-RU" sz="2400" u="sng" dirty="0" smtClean="0">
                <a:hlinkClick r:id="rId3" tooltip="Русская философия"/>
              </a:rPr>
              <a:t>мыслителей</a:t>
            </a:r>
            <a:r>
              <a:rPr lang="ru-RU" sz="2400" dirty="0" smtClean="0"/>
              <a:t>, почитаемый как один из величайших писателей мира. Участник обороны Севастополя. </a:t>
            </a:r>
            <a:r>
              <a:rPr lang="ru-RU" sz="2400" u="sng" dirty="0" smtClean="0">
                <a:hlinkClick r:id="rId4" tooltip="Просвещение"/>
              </a:rPr>
              <a:t>Просветитель</a:t>
            </a:r>
            <a:r>
              <a:rPr lang="ru-RU" sz="2400" dirty="0" smtClean="0"/>
              <a:t>, </a:t>
            </a:r>
            <a:r>
              <a:rPr lang="ru-RU" sz="2400" u="sng" dirty="0" smtClean="0">
                <a:hlinkClick r:id="rId5" tooltip="Публицистика"/>
              </a:rPr>
              <a:t>публицист</a:t>
            </a:r>
            <a:r>
              <a:rPr lang="ru-RU" sz="2400" dirty="0" smtClean="0"/>
              <a:t>, </a:t>
            </a:r>
            <a:r>
              <a:rPr lang="ru-RU" sz="2400" u="sng" dirty="0" smtClean="0">
                <a:hlinkClick r:id="rId6" tooltip="Религия"/>
              </a:rPr>
              <a:t>религиозный</a:t>
            </a:r>
            <a:r>
              <a:rPr lang="ru-RU" sz="2400" dirty="0" smtClean="0"/>
              <a:t> </a:t>
            </a:r>
            <a:r>
              <a:rPr lang="ru-RU" sz="2400" u="sng" dirty="0" smtClean="0">
                <a:hlinkClick r:id="rId7" tooltip="Философ"/>
              </a:rPr>
              <a:t>мыслитель</a:t>
            </a:r>
            <a:r>
              <a:rPr lang="ru-RU" sz="2400" dirty="0" smtClean="0"/>
              <a:t>.    </a:t>
            </a:r>
            <a:endParaRPr lang="ru-RU" sz="2400" dirty="0"/>
          </a:p>
        </p:txBody>
      </p:sp>
      <p:pic>
        <p:nvPicPr>
          <p:cNvPr id="12290" name="Picture 2" descr="C:\Documents and Settings\Андрей\Рабочий стол\Новая папка (2)\Копия 631-tolstoy_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072067" y="1071546"/>
            <a:ext cx="3584560" cy="5176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48575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Курчатов Игорь Васильевич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214422"/>
            <a:ext cx="4786346" cy="50339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Российский физик, организатор и руководитель работ по атомной науке и технике в СССР,  трижды Герой Социалистического Труда. Исследовал сегнетоэлектрики. Совместно с сотрудниками обнаружил ядерную изомерию. Под руководством Курчатова сооружен первый отечественный циклотрон (1939), открыто спонтанное деление ядер урана (1940), разработана противоминная защита кораблей, созданы первый в Европе ядерный реактор (1946), первая в СССР атомная бомба (1949), первые в мире термоядерная бомба (1953) и АЭС (1954). Основатель и первый директор Института атомной энергии (с 1943, с 1960 — имени Курчатова).</a:t>
            </a:r>
          </a:p>
          <a:p>
            <a:endParaRPr lang="ru-RU" dirty="0"/>
          </a:p>
        </p:txBody>
      </p:sp>
      <p:pic>
        <p:nvPicPr>
          <p:cNvPr id="13314" name="Picture 2" descr="C:\Documents and Settings\Андрей\Рабочий стол\Новая папка (2)\Копия e4e8589bf4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54980" y="1500174"/>
            <a:ext cx="3446109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86728" cy="70007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Михаил Тимофеевич Калашников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600448" cy="4572000"/>
          </a:xfrm>
        </p:spPr>
        <p:txBody>
          <a:bodyPr/>
          <a:lstStyle/>
          <a:p>
            <a:r>
              <a:rPr lang="ru-RU" dirty="0" smtClean="0"/>
              <a:t>  </a:t>
            </a:r>
            <a:r>
              <a:rPr lang="ru-RU" sz="1800" dirty="0" smtClean="0"/>
              <a:t>Советский и </a:t>
            </a:r>
            <a:r>
              <a:rPr lang="ru-RU" sz="1800" dirty="0" smtClean="0">
                <a:hlinkClick r:id="rId2" tooltip="Россия"/>
              </a:rPr>
              <a:t>российский</a:t>
            </a:r>
            <a:r>
              <a:rPr lang="ru-RU" sz="1800" dirty="0" smtClean="0"/>
              <a:t> </a:t>
            </a:r>
            <a:r>
              <a:rPr lang="ru-RU" sz="1800" dirty="0" smtClean="0">
                <a:hlinkClick r:id="rId3" tooltip="Инженер-конструктор"/>
              </a:rPr>
              <a:t>конструктор</a:t>
            </a:r>
            <a:r>
              <a:rPr lang="ru-RU" sz="1800" dirty="0" smtClean="0"/>
              <a:t> стрелкового </a:t>
            </a:r>
            <a:r>
              <a:rPr lang="ru-RU" sz="1800" dirty="0" smtClean="0">
                <a:hlinkClick r:id="rId4" tooltip="Оружие"/>
              </a:rPr>
              <a:t>оружия</a:t>
            </a:r>
            <a:r>
              <a:rPr lang="ru-RU" sz="1800" dirty="0" smtClean="0"/>
              <a:t>, </a:t>
            </a:r>
            <a:r>
              <a:rPr lang="ru-RU" sz="1800" dirty="0" smtClean="0">
                <a:hlinkClick r:id="rId5" tooltip="Доктор наук"/>
              </a:rPr>
              <a:t>доктор технических наук</a:t>
            </a:r>
            <a:r>
              <a:rPr lang="ru-RU" sz="1800" dirty="0" smtClean="0"/>
              <a:t> , </a:t>
            </a:r>
            <a:r>
              <a:rPr lang="ru-RU" sz="1800" dirty="0" smtClean="0">
                <a:hlinkClick r:id="rId6" tooltip="Генерал-лейтенант"/>
              </a:rPr>
              <a:t>генерал-лейтенант</a:t>
            </a:r>
            <a:r>
              <a:rPr lang="ru-RU" sz="1800" dirty="0" smtClean="0"/>
              <a:t> . Михаил Калашников являлся единственным человеком, удостоенным звания </a:t>
            </a:r>
            <a:r>
              <a:rPr lang="ru-RU" sz="1800" dirty="0" smtClean="0">
                <a:hlinkClick r:id="rId7" tooltip="Герой Российской Федерации"/>
              </a:rPr>
              <a:t>Героя России</a:t>
            </a:r>
            <a:r>
              <a:rPr lang="ru-RU" sz="1800" dirty="0" smtClean="0"/>
              <a:t> и дважды звания </a:t>
            </a:r>
            <a:r>
              <a:rPr lang="ru-RU" sz="1800" dirty="0" smtClean="0">
                <a:hlinkClick r:id="rId8" tooltip="Герой Социалистического Труда"/>
              </a:rPr>
              <a:t>Героя Социалистического Труда</a:t>
            </a:r>
            <a:r>
              <a:rPr lang="ru-RU" sz="1800" dirty="0" smtClean="0"/>
              <a:t>. Стал знаменитым на весь мир благодаря созданию </a:t>
            </a:r>
            <a:r>
              <a:rPr lang="ru-RU" sz="1800" dirty="0" smtClean="0">
                <a:hlinkClick r:id="rId9" tooltip="Автомат Калашникова"/>
              </a:rPr>
              <a:t>автомата Калашникова</a:t>
            </a:r>
            <a:r>
              <a:rPr lang="ru-RU" sz="1800" dirty="0" smtClean="0"/>
              <a:t>.</a:t>
            </a:r>
          </a:p>
          <a:p>
            <a:endParaRPr lang="ru-RU" dirty="0"/>
          </a:p>
        </p:txBody>
      </p:sp>
      <p:pic>
        <p:nvPicPr>
          <p:cNvPr id="14338" name="Picture 2" descr="C:\Documents and Settings\Андрей\Рабочий стол\Новая папка (2)\Копия 1317113020_0449.270x4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5072066" y="1285860"/>
            <a:ext cx="3429023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01042" cy="48575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Федор Иванович Шаляпин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29010" cy="457200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2000" u="sng" dirty="0" smtClean="0"/>
              <a:t>Русский </a:t>
            </a:r>
            <a:r>
              <a:rPr lang="ru-RU" sz="2000" dirty="0" smtClean="0"/>
              <a:t> и </a:t>
            </a:r>
            <a:r>
              <a:rPr lang="ru-RU" sz="2000" u="sng" dirty="0" smtClean="0">
                <a:hlinkClick r:id="rId2" tooltip="СССР"/>
              </a:rPr>
              <a:t>советский</a:t>
            </a:r>
            <a:r>
              <a:rPr lang="ru-RU" sz="2000" dirty="0" smtClean="0"/>
              <a:t> оперный и камерный певец (высокий </a:t>
            </a:r>
            <a:r>
              <a:rPr lang="ru-RU" sz="2000" u="sng" dirty="0" smtClean="0">
                <a:hlinkClick r:id="rId3" tooltip="Бас"/>
              </a:rPr>
              <a:t>бас</a:t>
            </a:r>
            <a:r>
              <a:rPr lang="ru-RU" sz="2000" dirty="0" smtClean="0"/>
              <a:t>), в разное время солист </a:t>
            </a:r>
            <a:r>
              <a:rPr lang="ru-RU" sz="2000" u="sng" dirty="0" smtClean="0">
                <a:hlinkClick r:id="rId4" tooltip="Большой театр"/>
              </a:rPr>
              <a:t>Большого</a:t>
            </a:r>
            <a:r>
              <a:rPr lang="ru-RU" sz="2000" dirty="0" smtClean="0"/>
              <a:t> и </a:t>
            </a:r>
            <a:r>
              <a:rPr lang="ru-RU" sz="2000" u="sng" dirty="0" err="1" smtClean="0">
                <a:hlinkClick r:id="rId5" tooltip="Мариинский театр"/>
              </a:rPr>
              <a:t>Мариинского</a:t>
            </a:r>
            <a:r>
              <a:rPr lang="ru-RU" sz="2000" dirty="0" smtClean="0"/>
              <a:t> театров, а также театра </a:t>
            </a:r>
            <a:r>
              <a:rPr lang="ru-RU" sz="2000" u="sng" dirty="0" smtClean="0">
                <a:hlinkClick r:id="rId6" tooltip="Метрополитен Опера"/>
              </a:rPr>
              <a:t>Метрополитен Опера</a:t>
            </a:r>
            <a:r>
              <a:rPr lang="ru-RU" sz="2000" dirty="0" smtClean="0"/>
              <a:t>, Оказал большое влияние на мировое оперное искусство.</a:t>
            </a:r>
          </a:p>
          <a:p>
            <a:endParaRPr lang="ru-RU" dirty="0"/>
          </a:p>
        </p:txBody>
      </p:sp>
      <p:pic>
        <p:nvPicPr>
          <p:cNvPr id="15362" name="Picture 2" descr="C:\Documents and Settings\Андрей\Рабочий стол\Новая папка (2)\Копия 261005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285860"/>
            <a:ext cx="392909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116205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Илья Ефимович Репин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571612"/>
            <a:ext cx="3643338" cy="5072098"/>
          </a:xfrm>
        </p:spPr>
        <p:txBody>
          <a:bodyPr/>
          <a:lstStyle/>
          <a:p>
            <a:r>
              <a:rPr lang="ru-RU" sz="2000" dirty="0" smtClean="0"/>
              <a:t>Русский </a:t>
            </a:r>
            <a:r>
              <a:rPr lang="ru-RU" sz="2000" dirty="0" smtClean="0">
                <a:hlinkClick r:id="rId2" tooltip="Художник"/>
              </a:rPr>
              <a:t>художник</a:t>
            </a:r>
            <a:r>
              <a:rPr lang="ru-RU" sz="2000" dirty="0" smtClean="0"/>
              <a:t>-</a:t>
            </a:r>
            <a:r>
              <a:rPr lang="ru-RU" sz="2000" u="sng" dirty="0" smtClean="0">
                <a:hlinkClick r:id="rId3" tooltip="Живописец"/>
              </a:rPr>
              <a:t>живописец</a:t>
            </a:r>
            <a:r>
              <a:rPr lang="ru-RU" sz="2000" dirty="0" smtClean="0"/>
              <a:t>, мастер </a:t>
            </a:r>
            <a:r>
              <a:rPr lang="ru-RU" sz="2000" dirty="0" smtClean="0">
                <a:hlinkClick r:id="rId4" tooltip="Портрет"/>
              </a:rPr>
              <a:t>портрета</a:t>
            </a:r>
            <a:r>
              <a:rPr lang="ru-RU" sz="2000" dirty="0" smtClean="0"/>
              <a:t>, исторических и бытовых сцен. Академик </a:t>
            </a:r>
            <a:r>
              <a:rPr lang="ru-RU" sz="2000" dirty="0" smtClean="0">
                <a:hlinkClick r:id="rId5" tooltip="Императорская Академия художеств"/>
              </a:rPr>
              <a:t>Императорской Академии Художеств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Его картины: </a:t>
            </a:r>
            <a:r>
              <a:rPr lang="ru-RU" sz="2000" b="1" dirty="0" smtClean="0"/>
              <a:t>"Запорожцы пишут письмо турецкому султану" , «Иван Грозный и сын его Иван» , «Бурлаки на Волге" , "Не ждали«, "Портрет писателя Льва Николаевича Толстого"  и др.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16386" name="Picture 2" descr="C:\Documents and Settings\Андрей\Рабочий стол\Новая папка (2)\Копия _0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00628" y="2000240"/>
            <a:ext cx="365443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15290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Майя Михайловна </a:t>
            </a:r>
            <a:r>
              <a:rPr lang="ru-RU" sz="3600" dirty="0" err="1" smtClean="0">
                <a:solidFill>
                  <a:srgbClr val="FF0000"/>
                </a:solidFill>
              </a:rPr>
              <a:t>Плесецкая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100382" cy="4572000"/>
          </a:xfrm>
        </p:spPr>
        <p:txBody>
          <a:bodyPr/>
          <a:lstStyle/>
          <a:p>
            <a:r>
              <a:rPr lang="ru-RU" sz="2800" dirty="0" smtClean="0"/>
              <a:t>Советская и российская </a:t>
            </a:r>
            <a:r>
              <a:rPr lang="ru-RU" sz="2800" u="sng" dirty="0" smtClean="0">
                <a:hlinkClick r:id="rId2" tooltip="Балерина"/>
              </a:rPr>
              <a:t>балерина</a:t>
            </a:r>
            <a:r>
              <a:rPr lang="ru-RU" sz="2800" dirty="0" smtClean="0"/>
              <a:t>, </a:t>
            </a:r>
            <a:r>
              <a:rPr lang="ru-RU" sz="2800" u="sng" dirty="0" err="1" smtClean="0">
                <a:hlinkClick r:id="rId3" tooltip="Балетмейстер"/>
              </a:rPr>
              <a:t>балетмейстер</a:t>
            </a:r>
            <a:r>
              <a:rPr lang="ru-RU" sz="2800" dirty="0" err="1" smtClean="0"/>
              <a:t>,</a:t>
            </a:r>
            <a:r>
              <a:rPr lang="ru-RU" sz="2800" u="sng" dirty="0" err="1" smtClean="0">
                <a:hlinkClick r:id="rId4" tooltip="Хореограф (страница отсутствует)"/>
              </a:rPr>
              <a:t>хореограф</a:t>
            </a:r>
            <a:r>
              <a:rPr lang="ru-RU" sz="2800" dirty="0" smtClean="0"/>
              <a:t>, педагог, </a:t>
            </a:r>
            <a:r>
              <a:rPr lang="ru-RU" sz="2800" u="sng" dirty="0" smtClean="0">
                <a:hlinkClick r:id="rId5" tooltip="Писатель"/>
              </a:rPr>
              <a:t>писатель</a:t>
            </a:r>
            <a:r>
              <a:rPr lang="ru-RU" sz="2800" dirty="0" smtClean="0"/>
              <a:t> и </a:t>
            </a:r>
            <a:r>
              <a:rPr lang="ru-RU" sz="2800" u="sng" dirty="0" smtClean="0">
                <a:hlinkClick r:id="rId6" tooltip="Актриса"/>
              </a:rPr>
              <a:t>актриса</a:t>
            </a:r>
            <a:r>
              <a:rPr lang="ru-RU" sz="2800" dirty="0" smtClean="0"/>
              <a:t>. </a:t>
            </a:r>
            <a:r>
              <a:rPr lang="ru-RU" sz="2800" u="sng" dirty="0" smtClean="0">
                <a:hlinkClick r:id="rId7" tooltip="Народная артистка СССР"/>
              </a:rPr>
              <a:t>Народная артистка СССР</a:t>
            </a:r>
            <a:r>
              <a:rPr lang="ru-RU" sz="2800" dirty="0" smtClean="0"/>
              <a:t> .  </a:t>
            </a:r>
            <a:r>
              <a:rPr lang="ru-RU" sz="2800" u="sng" dirty="0" smtClean="0">
                <a:hlinkClick r:id="rId8" tooltip="Герой Социалистического Труда"/>
              </a:rPr>
              <a:t>Герой Социалистического Труда</a:t>
            </a:r>
            <a:r>
              <a:rPr lang="ru-RU" sz="2800" dirty="0" smtClean="0"/>
              <a:t> . </a:t>
            </a:r>
          </a:p>
          <a:p>
            <a:endParaRPr lang="ru-RU" dirty="0"/>
          </a:p>
        </p:txBody>
      </p:sp>
      <p:pic>
        <p:nvPicPr>
          <p:cNvPr id="17410" name="Picture 2" descr="C:\Documents and Settings\Андрей\Рабочий стол\Новая папка (2)\Копия i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429124" y="1714488"/>
            <a:ext cx="4429156" cy="4000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11620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Константин Эдуардович Циолковский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4143404" cy="4572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Российский и советский </a:t>
            </a:r>
            <a:r>
              <a:rPr lang="ru-RU" sz="2000" dirty="0" smtClean="0">
                <a:hlinkClick r:id="rId2" tooltip="Учёный"/>
              </a:rPr>
              <a:t>учёный</a:t>
            </a:r>
            <a:r>
              <a:rPr lang="ru-RU" sz="2000" dirty="0" smtClean="0"/>
              <a:t>-</a:t>
            </a:r>
            <a:r>
              <a:rPr lang="ru-RU" sz="2000" dirty="0" smtClean="0">
                <a:hlinkClick r:id="rId3" tooltip="Самоучка"/>
              </a:rPr>
              <a:t>самоучка</a:t>
            </a:r>
            <a:r>
              <a:rPr lang="ru-RU" sz="2000" dirty="0" smtClean="0"/>
              <a:t> и изобретатель, школьный учитель. Основоположник теоретической </a:t>
            </a:r>
            <a:r>
              <a:rPr lang="ru-RU" sz="2000" dirty="0" smtClean="0">
                <a:hlinkClick r:id="rId4" tooltip="Космонавтика"/>
              </a:rPr>
              <a:t>космонавтики</a:t>
            </a:r>
            <a:r>
              <a:rPr lang="ru-RU" sz="2000" dirty="0" smtClean="0"/>
              <a:t>. Обосновал использование </a:t>
            </a:r>
            <a:r>
              <a:rPr lang="ru-RU" sz="2000" dirty="0" smtClean="0">
                <a:hlinkClick r:id="rId5" tooltip="Ракета"/>
              </a:rPr>
              <a:t>ракет</a:t>
            </a:r>
            <a:r>
              <a:rPr lang="ru-RU" sz="2000" dirty="0" smtClean="0"/>
              <a:t> для полётов в космос, пришёл к выводу о необходимости использования «ракетных поездов» — прототипов многоступенчатых ракет. Основные научные труды относятся к аэронавтике, </a:t>
            </a:r>
            <a:r>
              <a:rPr lang="ru-RU" sz="2000" dirty="0" err="1" smtClean="0"/>
              <a:t>ракетодинамике</a:t>
            </a:r>
            <a:r>
              <a:rPr lang="ru-RU" sz="2000" dirty="0" smtClean="0"/>
              <a:t> и космонавтике.</a:t>
            </a:r>
          </a:p>
          <a:p>
            <a:endParaRPr lang="ru-RU" dirty="0"/>
          </a:p>
        </p:txBody>
      </p:sp>
      <p:pic>
        <p:nvPicPr>
          <p:cNvPr id="1026" name="Picture 2" descr="C:\Documents and Settings\Андрей\Рабочий стол\Новая папка (2)\циолковск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857752" y="1714488"/>
            <a:ext cx="371477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91438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Александр Васильевич Суворов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457572" cy="45720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Русский полководец, один из основоположников русского военного искусства. Великий русский полководец, национальный герой России и военный теоретик. Полководческий гений Суворова отражен в чеканной формулировке: «не проиграл ни одного сражения, причем все они были выиграны при численном превосходстве неприятеля» (более 60 сражений).</a:t>
            </a:r>
          </a:p>
          <a:p>
            <a:endParaRPr lang="ru-RU" dirty="0"/>
          </a:p>
        </p:txBody>
      </p:sp>
      <p:pic>
        <p:nvPicPr>
          <p:cNvPr id="18434" name="Picture 2" descr="C:\Documents and Settings\Андрей\Рабочий стол\Новая папка (2)\Копия bc169b620ca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28795" y="1676400"/>
            <a:ext cx="360426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91438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Федор Федорович Ушаков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671886" cy="4572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Русский адмирал, один из основоположников манёвренной тактики морских сражений. Великий флотоводец, не потерпевший ни одного поражения и не потерявший за время боевой деятельности ни одного корабля. В </a:t>
            </a:r>
            <a:r>
              <a:rPr lang="ru-RU" sz="2000" u="sng" dirty="0" smtClean="0">
                <a:hlinkClick r:id="rId2" tooltip="2004 год"/>
              </a:rPr>
              <a:t>2004 году</a:t>
            </a:r>
            <a:r>
              <a:rPr lang="ru-RU" sz="2000" dirty="0" smtClean="0"/>
              <a:t> Архиерейским собором </a:t>
            </a:r>
            <a:r>
              <a:rPr lang="ru-RU" sz="2000" u="sng" dirty="0" smtClean="0">
                <a:hlinkClick r:id="rId3" tooltip="Русская православная церковь"/>
              </a:rPr>
              <a:t>Русской Православной Церкви</a:t>
            </a:r>
            <a:r>
              <a:rPr lang="ru-RU" sz="2000" dirty="0" smtClean="0"/>
              <a:t> был причислен к лику </a:t>
            </a:r>
            <a:r>
              <a:rPr lang="ru-RU" sz="2000" dirty="0" err="1" smtClean="0"/>
              <a:t>общецерковных</a:t>
            </a:r>
            <a:r>
              <a:rPr lang="ru-RU" sz="2000" dirty="0" smtClean="0"/>
              <a:t> святых подвижников</a:t>
            </a:r>
            <a:endParaRPr lang="ru-RU" sz="2000" dirty="0"/>
          </a:p>
        </p:txBody>
      </p:sp>
      <p:pic>
        <p:nvPicPr>
          <p:cNvPr id="19458" name="Picture 2" descr="C:\Documents and Settings\Андрей\Рабочий стол\Новая папка (2)\Копия 0d79b4e82a6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00175"/>
            <a:ext cx="4043362" cy="437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20002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Викторина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 кем связаны следующие предметы?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Илья Ефимович Репин</a:t>
            </a:r>
            <a:endParaRPr lang="ru-RU" dirty="0"/>
          </a:p>
        </p:txBody>
      </p:sp>
      <p:pic>
        <p:nvPicPr>
          <p:cNvPr id="1026" name="Picture 2" descr="C:\Documents and Settings\Андрей\Рабочий стол\ирина\классный час\4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43116"/>
            <a:ext cx="4972056" cy="4214841"/>
          </a:xfrm>
          <a:prstGeom prst="rect">
            <a:avLst/>
          </a:prstGeom>
          <a:noFill/>
        </p:spPr>
      </p:pic>
      <p:pic>
        <p:nvPicPr>
          <p:cNvPr id="1027" name="Picture 3" descr="C:\Documents and Settings\Андрей\Рабочий стол\ирина\классный час\erengross_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06" y="2428868"/>
            <a:ext cx="4500594" cy="3929090"/>
          </a:xfrm>
          <a:prstGeom prst="rect">
            <a:avLst/>
          </a:prstGeom>
          <a:noFill/>
        </p:spPr>
      </p:pic>
      <p:pic>
        <p:nvPicPr>
          <p:cNvPr id="1029" name="Picture 5" descr="C:\Documents and Settings\Андрей\Рабочий стол\ирина\классный час\3b7a716f0d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142984"/>
            <a:ext cx="6667500" cy="422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Юрий Алексеевич Гагарин</a:t>
            </a:r>
            <a:endParaRPr lang="ru-RU" dirty="0"/>
          </a:p>
        </p:txBody>
      </p:sp>
      <p:pic>
        <p:nvPicPr>
          <p:cNvPr id="2050" name="Picture 2" descr="C:\Documents and Settings\Андрей\Рабочий стол\ирина\классный час\528695d3d49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21761"/>
            <a:ext cx="4038600" cy="4232116"/>
          </a:xfrm>
          <a:prstGeom prst="rect">
            <a:avLst/>
          </a:prstGeom>
          <a:noFill/>
        </p:spPr>
      </p:pic>
      <p:pic>
        <p:nvPicPr>
          <p:cNvPr id="2051" name="Picture 3" descr="C:\Documents and Settings\Андрей\Рабочий стол\ирина\классный час\09a46f5219146d6fb48bbc2dba5d38e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4" y="1785926"/>
            <a:ext cx="3857655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Федор Федорович Ушаков</a:t>
            </a:r>
            <a:endParaRPr lang="ru-RU" dirty="0"/>
          </a:p>
        </p:txBody>
      </p:sp>
      <p:pic>
        <p:nvPicPr>
          <p:cNvPr id="3074" name="Picture 2" descr="C:\Documents and Settings\Андрей\Рабочий стол\ирина\классный час\d409fe1227f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143404" cy="4143404"/>
          </a:xfrm>
          <a:prstGeom prst="rect">
            <a:avLst/>
          </a:prstGeom>
          <a:noFill/>
        </p:spPr>
      </p:pic>
      <p:pic>
        <p:nvPicPr>
          <p:cNvPr id="3075" name="Picture 3" descr="C:\Documents and Settings\Андрей\Рабочий стол\ирина\классный час\2d4952a72329db05e786a0d3dcc_pre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4210080" cy="3592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Федор Иванович Шаляпин</a:t>
            </a:r>
            <a:endParaRPr lang="ru-RU" dirty="0"/>
          </a:p>
        </p:txBody>
      </p:sp>
      <p:pic>
        <p:nvPicPr>
          <p:cNvPr id="4098" name="Picture 2" descr="C:\Documents and Settings\Андрей\Рабочий стол\ирина\классный час\repphoto_616_38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4252914" cy="4237254"/>
          </a:xfrm>
          <a:prstGeom prst="rect">
            <a:avLst/>
          </a:prstGeom>
          <a:noFill/>
        </p:spPr>
      </p:pic>
      <p:pic>
        <p:nvPicPr>
          <p:cNvPr id="4099" name="Picture 3" descr="C:\Documents and Settings\Андрей\Рабочий стол\ирина\классный час\29c1771e4a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214842" cy="4457710"/>
          </a:xfrm>
          <a:prstGeom prst="rect">
            <a:avLst/>
          </a:prstGeom>
          <a:noFill/>
        </p:spPr>
      </p:pic>
      <p:pic>
        <p:nvPicPr>
          <p:cNvPr id="4100" name="Picture 4" descr="C:\Documents and Settings\Андрей\Рабочий стол\ирина\классный час\630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357298"/>
            <a:ext cx="557216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Михаил Тимофеевич Калашников</a:t>
            </a:r>
            <a:endParaRPr lang="ru-RU" sz="3200" dirty="0"/>
          </a:p>
        </p:txBody>
      </p:sp>
      <p:pic>
        <p:nvPicPr>
          <p:cNvPr id="5122" name="Picture 2" descr="C:\Documents and Settings\Андрей\Рабочий стол\ирина\классный час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721523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Александр Степанович Попов</a:t>
            </a:r>
            <a:endParaRPr lang="ru-RU" dirty="0"/>
          </a:p>
        </p:txBody>
      </p:sp>
      <p:pic>
        <p:nvPicPr>
          <p:cNvPr id="6146" name="Picture 2" descr="C:\Documents and Settings\Андрей\Рабочий стол\ирина\классный час\1261477141_popovo_radijo_imtuva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90063" y="1935163"/>
            <a:ext cx="536387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  <p:pic>
        <p:nvPicPr>
          <p:cNvPr id="7170" name="Picture 2" descr="C:\Documents and Settings\Андрей\Рабочий стол\ирина\классный час\img_16609868_4467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214554"/>
            <a:ext cx="3089873" cy="4389437"/>
          </a:xfrm>
          <a:prstGeom prst="rect">
            <a:avLst/>
          </a:prstGeom>
          <a:noFill/>
        </p:spPr>
      </p:pic>
      <p:pic>
        <p:nvPicPr>
          <p:cNvPr id="7171" name="Picture 3" descr="C:\Documents and Settings\Андрей\Рабочий стол\ирина\классный час\1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736"/>
            <a:ext cx="4214810" cy="2905132"/>
          </a:xfrm>
          <a:prstGeom prst="rect">
            <a:avLst/>
          </a:prstGeom>
          <a:noFill/>
        </p:spPr>
      </p:pic>
      <p:pic>
        <p:nvPicPr>
          <p:cNvPr id="7172" name="Picture 4" descr="C:\Documents and Settings\Андрей\Рабочий стол\ирина\классный час\0010-035-Kto-prislal-telegramm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4443413" cy="3444875"/>
          </a:xfrm>
          <a:prstGeom prst="rect">
            <a:avLst/>
          </a:prstGeom>
          <a:noFill/>
        </p:spPr>
      </p:pic>
      <p:pic>
        <p:nvPicPr>
          <p:cNvPr id="7173" name="Picture 5" descr="C:\Documents and Settings\Андрей\Рабочий стол\ирина\классный час\i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357430"/>
            <a:ext cx="4714908" cy="3143271"/>
          </a:xfrm>
          <a:prstGeom prst="rect">
            <a:avLst/>
          </a:prstGeom>
          <a:noFill/>
        </p:spPr>
      </p:pic>
      <p:pic>
        <p:nvPicPr>
          <p:cNvPr id="7174" name="Picture 6" descr="C:\Documents and Settings\Андрей\Рабочий стол\ирина\классный час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143248"/>
            <a:ext cx="3000396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43852" cy="771508"/>
          </a:xfrm>
        </p:spPr>
        <p:txBody>
          <a:bodyPr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Серге́й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Па́влович</a:t>
            </a:r>
            <a:r>
              <a:rPr lang="ru-RU" sz="3600" b="1" dirty="0" smtClean="0">
                <a:solidFill>
                  <a:srgbClr val="FF0000"/>
                </a:solidFill>
              </a:rPr>
              <a:t> Королёв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4100514" cy="45720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Советский учёный, конструктор и организатор производства </a:t>
            </a:r>
            <a:r>
              <a:rPr lang="ru-RU" sz="2400" dirty="0" smtClean="0">
                <a:hlinkClick r:id="rId2" tooltip="Ракета"/>
              </a:rPr>
              <a:t>ракетно</a:t>
            </a:r>
            <a:r>
              <a:rPr lang="ru-RU" sz="2400" dirty="0" smtClean="0"/>
              <a:t>-</a:t>
            </a:r>
            <a:r>
              <a:rPr lang="ru-RU" sz="2400" dirty="0" smtClean="0">
                <a:hlinkClick r:id="rId3" tooltip="Космический корабль"/>
              </a:rPr>
              <a:t>космической техники</a:t>
            </a:r>
            <a:r>
              <a:rPr lang="ru-RU" sz="2400" dirty="0" smtClean="0"/>
              <a:t> и </a:t>
            </a:r>
            <a:r>
              <a:rPr lang="ru-RU" sz="2400" dirty="0" smtClean="0">
                <a:hlinkClick r:id="rId4" tooltip="Ракетное оружие"/>
              </a:rPr>
              <a:t>ракетного оружия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5" tooltip="СССР"/>
              </a:rPr>
              <a:t>СССР</a:t>
            </a:r>
            <a:r>
              <a:rPr lang="ru-RU" sz="2400" dirty="0" smtClean="0"/>
              <a:t>, основоположник практической </a:t>
            </a:r>
            <a:r>
              <a:rPr lang="ru-RU" sz="2400" dirty="0" smtClean="0">
                <a:hlinkClick r:id="rId6" tooltip="Космонавтика"/>
              </a:rPr>
              <a:t>космонавтики</a:t>
            </a:r>
            <a:r>
              <a:rPr lang="ru-RU" sz="2400" dirty="0" smtClean="0"/>
              <a:t>. Одна из крупнейших фигур </a:t>
            </a:r>
            <a:r>
              <a:rPr lang="ru-RU" sz="2400" dirty="0" smtClean="0">
                <a:hlinkClick r:id="rId7" tooltip="XX век"/>
              </a:rPr>
              <a:t>XX века</a:t>
            </a:r>
            <a:r>
              <a:rPr lang="ru-RU" sz="2400" dirty="0" smtClean="0"/>
              <a:t> в области космического ракетостроения и кораблестроения.</a:t>
            </a:r>
          </a:p>
          <a:p>
            <a:endParaRPr lang="ru-RU" dirty="0"/>
          </a:p>
        </p:txBody>
      </p:sp>
      <p:pic>
        <p:nvPicPr>
          <p:cNvPr id="2050" name="Picture 2" descr="C:\Documents and Settings\Андрей\Рабочий стол\Новая папка (2)\короле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143504" y="1643050"/>
            <a:ext cx="350046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86728" cy="84294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Юрий Алексеевич Гагарин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00174"/>
            <a:ext cx="4857784" cy="47482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Советский лётчик-</a:t>
            </a:r>
            <a:r>
              <a:rPr lang="ru-RU" sz="2000" dirty="0" smtClean="0">
                <a:hlinkClick r:id="rId2" tooltip="Космонавт"/>
              </a:rPr>
              <a:t>космонавт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3" tooltip="Герой Советского Союза"/>
              </a:rPr>
              <a:t>Герой Советского Союза</a:t>
            </a:r>
            <a:r>
              <a:rPr lang="ru-RU" sz="2000" dirty="0" smtClean="0"/>
              <a:t>, кавалер высших знаков отличия ряда государств. </a:t>
            </a:r>
            <a:r>
              <a:rPr lang="ru-RU" sz="2000" dirty="0" smtClean="0">
                <a:hlinkClick r:id="rId4" tooltip="Почётное гражданство"/>
              </a:rPr>
              <a:t>Почётный гражданин</a:t>
            </a:r>
            <a:r>
              <a:rPr lang="ru-RU" sz="2000" dirty="0" smtClean="0"/>
              <a:t> многих российских и зарубежных городов.</a:t>
            </a:r>
            <a:r>
              <a:rPr lang="ru-RU" sz="2000" dirty="0" smtClean="0">
                <a:hlinkClick r:id="rId5" tooltip="&quot;#Почётные звания и награды&quot; "/>
              </a:rPr>
              <a:t> </a:t>
            </a:r>
            <a:endParaRPr lang="ru-RU" sz="2000" dirty="0" smtClean="0"/>
          </a:p>
          <a:p>
            <a:r>
              <a:rPr lang="ru-RU" sz="2000" dirty="0" smtClean="0"/>
              <a:t>12 апреля 1961 года Юрий Гагарин стал первым человеком в мировой истории, совершившим </a:t>
            </a:r>
            <a:r>
              <a:rPr lang="ru-RU" sz="2000" dirty="0" smtClean="0">
                <a:hlinkClick r:id="rId6" tooltip="Космический полёт"/>
              </a:rPr>
              <a:t>полёт</a:t>
            </a:r>
            <a:r>
              <a:rPr lang="ru-RU" sz="2000" dirty="0" smtClean="0"/>
              <a:t> в </a:t>
            </a:r>
            <a:r>
              <a:rPr lang="ru-RU" sz="2000" dirty="0" smtClean="0">
                <a:hlinkClick r:id="rId7" tooltip="Вселенная"/>
              </a:rPr>
              <a:t>космическое пространство</a:t>
            </a:r>
            <a:r>
              <a:rPr lang="ru-RU" sz="2000" dirty="0" smtClean="0"/>
              <a:t>. </a:t>
            </a:r>
            <a:r>
              <a:rPr lang="ru-RU" sz="2000" dirty="0" smtClean="0">
                <a:hlinkClick r:id="rId8" tooltip="Восток (ракета-носитель)"/>
              </a:rPr>
              <a:t>Ракета-носитель «Восток»</a:t>
            </a:r>
            <a:r>
              <a:rPr lang="ru-RU" sz="2000" dirty="0" smtClean="0"/>
              <a:t> с кораблём </a:t>
            </a:r>
            <a:r>
              <a:rPr lang="ru-RU" sz="2000" dirty="0" smtClean="0">
                <a:hlinkClick r:id="rId9" tooltip="Восток-1"/>
              </a:rPr>
              <a:t>«Восток»</a:t>
            </a:r>
            <a:r>
              <a:rPr lang="ru-RU" sz="2000" dirty="0" smtClean="0"/>
              <a:t>, на борту которого находился Гагарин, была запущена с </a:t>
            </a:r>
            <a:r>
              <a:rPr lang="ru-RU" sz="2000" dirty="0" smtClean="0">
                <a:hlinkClick r:id="rId10" tooltip="Космодром"/>
              </a:rPr>
              <a:t>космодрома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11" tooltip="Байконур"/>
              </a:rPr>
              <a:t>Байконур</a:t>
            </a:r>
            <a:r>
              <a:rPr lang="ru-RU" sz="2000" dirty="0" smtClean="0"/>
              <a:t>. Начиная с 12 апреля 1962 года день полёта Гагарина в космос был объявлен праздником — </a:t>
            </a:r>
            <a:r>
              <a:rPr lang="ru-RU" sz="2000" dirty="0" smtClean="0">
                <a:hlinkClick r:id="rId12" tooltip="День космонавтики"/>
              </a:rPr>
              <a:t>Днём космонавтики</a:t>
            </a:r>
            <a:r>
              <a:rPr lang="ru-RU" sz="2000" dirty="0" smtClean="0"/>
              <a:t>.</a:t>
            </a:r>
            <a:r>
              <a:rPr lang="ru-RU" sz="2000" dirty="0" smtClean="0">
                <a:hlinkClick r:id="rId13" tooltip="&quot;#Полёт&quot; "/>
              </a:rPr>
              <a:t> 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3074" name="Picture 2" descr="C:\Documents and Settings\Андрей\Рабочий стол\Новая папка (2)\гагари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5292724" y="1571612"/>
            <a:ext cx="320836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100910" cy="5571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Кутузов Михаил Илларионович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814762" cy="4572000"/>
          </a:xfrm>
        </p:spPr>
        <p:txBody>
          <a:bodyPr/>
          <a:lstStyle/>
          <a:p>
            <a:r>
              <a:rPr lang="ru-RU" sz="2000" dirty="0" smtClean="0"/>
              <a:t>Светлейший князь Смоленский, русский полководец, генерал-фельдмаршал. Ученик А.В.Суворова. Участник русско-турецких войн. В русско-австро-французскую войну 1805 года командовал русскими войсками в Австрии и искусным маневром вывел их из-под угрозы окружения. В Отечественную войну 1812 года главнокомандующий русской армией, разгромившей армию Наполеона.</a:t>
            </a:r>
          </a:p>
          <a:p>
            <a:endParaRPr lang="ru-RU" dirty="0"/>
          </a:p>
        </p:txBody>
      </p:sp>
      <p:pic>
        <p:nvPicPr>
          <p:cNvPr id="4098" name="Picture 2" descr="C:\Documents and Settings\Андрей\Рабочий стол\Новая папка (2)\Копия кутуз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14422"/>
            <a:ext cx="3571900" cy="5072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172480" cy="62863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Ломоносов Михаил Васильевич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676400"/>
            <a:ext cx="4071966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Родился в семье крестьянина-помора. Рано научился грамоте и к 14 годам прочел все книги, которые мог достать. Русский просветитель, первый русский учёный-естествоиспытатель мирового значения.</a:t>
            </a:r>
          </a:p>
          <a:p>
            <a:r>
              <a:rPr lang="ru-RU" sz="2000" dirty="0" smtClean="0"/>
              <a:t>Энциклопедист, поэт, заложивший основы русского литературного языка, переводчик.</a:t>
            </a:r>
          </a:p>
          <a:p>
            <a:r>
              <a:rPr lang="ru-RU" sz="2000" dirty="0" smtClean="0"/>
              <a:t>Художник, историк, химик, </a:t>
            </a:r>
            <a:r>
              <a:rPr lang="ru-RU" sz="2000" dirty="0" err="1" smtClean="0"/>
              <a:t>физик.Академик</a:t>
            </a:r>
            <a:r>
              <a:rPr lang="ru-RU" sz="2000" dirty="0" smtClean="0"/>
              <a:t> Петербургской Академии наук</a:t>
            </a:r>
          </a:p>
          <a:p>
            <a:r>
              <a:rPr lang="ru-RU" sz="2000" dirty="0" smtClean="0"/>
              <a:t>Поборник развития отечественного просвещения, науки и экономики.</a:t>
            </a:r>
          </a:p>
          <a:p>
            <a:endParaRPr lang="ru-RU" dirty="0"/>
          </a:p>
        </p:txBody>
      </p:sp>
      <p:pic>
        <p:nvPicPr>
          <p:cNvPr id="5122" name="Picture 2" descr="C:\Documents and Settings\Андрей\Рабочий стол\Новая папка (2)\Копия 17904_45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57364"/>
            <a:ext cx="3810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116205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Пожарский Дмитрий Михайлович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29010" cy="4572000"/>
          </a:xfrm>
        </p:spPr>
        <p:txBody>
          <a:bodyPr/>
          <a:lstStyle/>
          <a:p>
            <a:r>
              <a:rPr lang="ru-RU" sz="2000" dirty="0" smtClean="0"/>
              <a:t>Князь, военный и политический деятель.</a:t>
            </a:r>
          </a:p>
          <a:p>
            <a:r>
              <a:rPr lang="ru-RU" sz="2000" dirty="0" smtClean="0"/>
              <a:t>Принимал участие в Первом Ополчении и восстании против польско-литовских интервентов в Москве. Глава Второго Ополчения, восстановившего российскую государственность. </a:t>
            </a:r>
          </a:p>
          <a:p>
            <a:endParaRPr lang="ru-RU" dirty="0"/>
          </a:p>
        </p:txBody>
      </p:sp>
      <p:pic>
        <p:nvPicPr>
          <p:cNvPr id="6146" name="Picture 2" descr="C:\Documents and Settings\Андрей\Рабочий стол\Новая папка (2)\Копия 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9" y="1857364"/>
            <a:ext cx="350046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70007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Жуков Георгий Константинович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214422"/>
            <a:ext cx="3743324" cy="5105416"/>
          </a:xfrm>
        </p:spPr>
        <p:txBody>
          <a:bodyPr/>
          <a:lstStyle/>
          <a:p>
            <a:r>
              <a:rPr lang="ru-RU" sz="2000" dirty="0" smtClean="0"/>
              <a:t>Советский военачальник, Маршал Советского Союза. Четырежды Герой Советского Союза. В Великую Отечественную войну проявил себя как талантливый полководец, сыгравший важнейшую роль в разгроме немецко-фашистских войск. 8 мая 1945 года от имени Верховного Главнокомандующего принял капитуляцию фашистской Германии.</a:t>
            </a:r>
          </a:p>
          <a:p>
            <a:endParaRPr lang="ru-RU" dirty="0"/>
          </a:p>
        </p:txBody>
      </p:sp>
      <p:pic>
        <p:nvPicPr>
          <p:cNvPr id="7170" name="Picture 2" descr="C:\Documents and Settings\Андрей\Рабочий стол\Новая папка (2)\Копия 20917983_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351692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77150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Александр Сергеевич Пушкин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386134" cy="4572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Русский поэт, родоначальник новой русской литературы, создатель современного русского литературного языка. Поднял отечественную словесность на мировой уровень. Умер от раны, полученной на дуэли с  Ж. Дантесом, французским подданным на русской военной службе. </a:t>
            </a:r>
          </a:p>
          <a:p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 descr="C:\Documents and Settings\Андрей\Рабочий стол\классный час\fot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73826" y="1676400"/>
            <a:ext cx="3714197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600</Words>
  <PresentationFormat>Экран (4:3)</PresentationFormat>
  <Paragraphs>58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Классный час</vt:lpstr>
      <vt:lpstr>Константин Эдуардович Циолковский</vt:lpstr>
      <vt:lpstr>Серге́й Па́влович Королёв </vt:lpstr>
      <vt:lpstr>Юрий Алексеевич Гагарин</vt:lpstr>
      <vt:lpstr>Кутузов Михаил Илларионович </vt:lpstr>
      <vt:lpstr>Ломоносов Михаил Васильевич</vt:lpstr>
      <vt:lpstr>Пожарский Дмитрий Михайлович</vt:lpstr>
      <vt:lpstr>Жуков Георгий Константинович</vt:lpstr>
      <vt:lpstr>Александр Сергеевич Пушкин</vt:lpstr>
      <vt:lpstr>Александр Ярославович Невский</vt:lpstr>
      <vt:lpstr>Чайковский Петр Ильич</vt:lpstr>
      <vt:lpstr>Александр Степанович Попов</vt:lpstr>
      <vt:lpstr>Петр I</vt:lpstr>
      <vt:lpstr>Лев Николаевич Толстой</vt:lpstr>
      <vt:lpstr>Курчатов Игорь Васильевич</vt:lpstr>
      <vt:lpstr>Михаил Тимофеевич Калашников</vt:lpstr>
      <vt:lpstr>Федор Иванович Шаляпин</vt:lpstr>
      <vt:lpstr>Илья Ефимович Репин</vt:lpstr>
      <vt:lpstr>Майя Михайловна Плесецкая</vt:lpstr>
      <vt:lpstr>Александр Васильевич Суворов</vt:lpstr>
      <vt:lpstr>Федор Федорович Ушаков</vt:lpstr>
      <vt:lpstr>Викторина</vt:lpstr>
      <vt:lpstr>Илья Ефимович Репин</vt:lpstr>
      <vt:lpstr>Юрий Алексеевич Гагарин</vt:lpstr>
      <vt:lpstr>Федор Федорович Ушаков</vt:lpstr>
      <vt:lpstr>Федор Иванович Шаляпин</vt:lpstr>
      <vt:lpstr>Михаил Тимофеевич Калашников</vt:lpstr>
      <vt:lpstr>Александр Степанович Попов</vt:lpstr>
      <vt:lpstr>Александр Сергеевич Пушкин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cp:lastModifiedBy>Евгений</cp:lastModifiedBy>
  <cp:revision>11</cp:revision>
  <dcterms:modified xsi:type="dcterms:W3CDTF">2014-01-25T17:20:18Z</dcterms:modified>
</cp:coreProperties>
</file>