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9" r:id="rId4"/>
    <p:sldId id="261" r:id="rId5"/>
    <p:sldId id="257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3691-71C5-405B-9CD7-7AE4EC0F552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C07-3E8C-40C9-BF78-F21B736A3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3691-71C5-405B-9CD7-7AE4EC0F552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C07-3E8C-40C9-BF78-F21B736A3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3691-71C5-405B-9CD7-7AE4EC0F552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C07-3E8C-40C9-BF78-F21B736A3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3691-71C5-405B-9CD7-7AE4EC0F552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C07-3E8C-40C9-BF78-F21B736A3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3691-71C5-405B-9CD7-7AE4EC0F552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C07-3E8C-40C9-BF78-F21B736A3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3691-71C5-405B-9CD7-7AE4EC0F552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C07-3E8C-40C9-BF78-F21B736A3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3691-71C5-405B-9CD7-7AE4EC0F552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C07-3E8C-40C9-BF78-F21B736A3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3691-71C5-405B-9CD7-7AE4EC0F552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C07-3E8C-40C9-BF78-F21B736A3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3691-71C5-405B-9CD7-7AE4EC0F552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C07-3E8C-40C9-BF78-F21B736A3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3691-71C5-405B-9CD7-7AE4EC0F552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C07-3E8C-40C9-BF78-F21B736A3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3691-71C5-405B-9CD7-7AE4EC0F552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C07-3E8C-40C9-BF78-F21B736A3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13691-71C5-405B-9CD7-7AE4EC0F552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1CC07-3E8C-40C9-BF78-F21B736A32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3badm\Downloads\pngwing.com - 2023-01-24T203846.39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4443826" cy="54662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76056" y="1484784"/>
            <a:ext cx="336939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Яблоня 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5" descr="C:\Users\3badm\Downloads\pngwing.com - 2023-01-24T202402.64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861048"/>
            <a:ext cx="3947615" cy="172819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427984" y="3645024"/>
            <a:ext cx="1798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всё получилось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00192" y="5445224"/>
            <a:ext cx="1490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было трудно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80312" y="3645024"/>
            <a:ext cx="1630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справился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1470025"/>
          </a:xfrm>
        </p:spPr>
        <p:txBody>
          <a:bodyPr/>
          <a:lstStyle/>
          <a:p>
            <a:r>
              <a:rPr lang="ru-RU" dirty="0" smtClean="0"/>
              <a:t>Яблоня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276873"/>
            <a:ext cx="7704856" cy="3168352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На доске нарисована яблоня. </a:t>
            </a:r>
            <a:r>
              <a:rPr lang="ru-RU" dirty="0" smtClean="0">
                <a:solidFill>
                  <a:schemeClr val="tx1"/>
                </a:solidFill>
              </a:rPr>
              <a:t>В конце урока ученики прикрепляют яблоки (выбирают цвет):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красные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dirty="0" smtClean="0">
                <a:solidFill>
                  <a:schemeClr val="tx1"/>
                </a:solidFill>
              </a:rPr>
              <a:t>всё получилось, 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жёлтые- было трудно,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зелёные</a:t>
            </a:r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chemeClr val="tx1"/>
                </a:solidFill>
              </a:rPr>
              <a:t>не справился с </a:t>
            </a:r>
            <a:r>
              <a:rPr lang="ru-RU" dirty="0" smtClean="0">
                <a:solidFill>
                  <a:schemeClr val="tx1"/>
                </a:solidFill>
              </a:rPr>
              <a:t>заданием.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Раскраски Раскраска Контур дерева , Раскраски ."/>
          <p:cNvPicPr>
            <a:picLocks noChangeAspect="1" noChangeArrowheads="1"/>
          </p:cNvPicPr>
          <p:nvPr/>
        </p:nvPicPr>
        <p:blipFill>
          <a:blip r:embed="rId2" cstate="print"/>
          <a:srcRect t="7194" b="7087"/>
          <a:stretch>
            <a:fillRect/>
          </a:stretch>
        </p:blipFill>
        <p:spPr bwMode="auto">
          <a:xfrm>
            <a:off x="1691680" y="-26398"/>
            <a:ext cx="5904656" cy="65517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3badm\Downloads\pngwing.com - 2023-01-24T204348.3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5412" y="128587"/>
            <a:ext cx="6353175" cy="6600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251520" y="476672"/>
            <a:ext cx="5256584" cy="6120680"/>
            <a:chOff x="251520" y="476672"/>
            <a:chExt cx="5256584" cy="6120680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251520" y="2996952"/>
              <a:ext cx="5184576" cy="3600400"/>
              <a:chOff x="611560" y="260648"/>
              <a:chExt cx="8064896" cy="5974990"/>
            </a:xfrm>
          </p:grpSpPr>
          <p:pic>
            <p:nvPicPr>
              <p:cNvPr id="9" name="Picture 5" descr="C:\Users\3badm\Downloads\pngwing.com - 2023-01-24T202402.645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55576" y="4293096"/>
                <a:ext cx="3888432" cy="1942542"/>
              </a:xfrm>
              <a:prstGeom prst="rect">
                <a:avLst/>
              </a:prstGeom>
              <a:noFill/>
            </p:spPr>
          </p:pic>
          <p:grpSp>
            <p:nvGrpSpPr>
              <p:cNvPr id="13" name="Группа 12"/>
              <p:cNvGrpSpPr/>
              <p:nvPr/>
            </p:nvGrpSpPr>
            <p:grpSpPr>
              <a:xfrm>
                <a:off x="611560" y="260648"/>
                <a:ext cx="8064896" cy="5974990"/>
                <a:chOff x="611560" y="260648"/>
                <a:chExt cx="8064896" cy="5974990"/>
              </a:xfrm>
            </p:grpSpPr>
            <p:pic>
              <p:nvPicPr>
                <p:cNvPr id="10245" name="Picture 5" descr="C:\Users\3badm\Downloads\pngwing.com - 2023-01-24T202402.645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611560" y="332656"/>
                  <a:ext cx="3888432" cy="1942542"/>
                </a:xfrm>
                <a:prstGeom prst="rect">
                  <a:avLst/>
                </a:prstGeom>
                <a:noFill/>
              </p:spPr>
            </p:pic>
            <p:pic>
              <p:nvPicPr>
                <p:cNvPr id="8" name="Picture 5" descr="C:\Users\3badm\Downloads\pngwing.com - 2023-01-24T202402.645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755576" y="2348880"/>
                  <a:ext cx="3888432" cy="1942542"/>
                </a:xfrm>
                <a:prstGeom prst="rect">
                  <a:avLst/>
                </a:prstGeom>
                <a:noFill/>
              </p:spPr>
            </p:pic>
            <p:pic>
              <p:nvPicPr>
                <p:cNvPr id="10" name="Picture 5" descr="C:\Users\3badm\Downloads\pngwing.com - 2023-01-24T202402.645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716016" y="260648"/>
                  <a:ext cx="3888432" cy="1942542"/>
                </a:xfrm>
                <a:prstGeom prst="rect">
                  <a:avLst/>
                </a:prstGeom>
                <a:noFill/>
              </p:spPr>
            </p:pic>
            <p:pic>
              <p:nvPicPr>
                <p:cNvPr id="11" name="Picture 5" descr="C:\Users\3badm\Downloads\pngwing.com - 2023-01-24T202402.645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788024" y="2420888"/>
                  <a:ext cx="3888432" cy="1942542"/>
                </a:xfrm>
                <a:prstGeom prst="rect">
                  <a:avLst/>
                </a:prstGeom>
                <a:noFill/>
              </p:spPr>
            </p:pic>
            <p:pic>
              <p:nvPicPr>
                <p:cNvPr id="12" name="Picture 5" descr="C:\Users\3badm\Downloads\pngwing.com - 2023-01-24T202402.645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788024" y="4293096"/>
                  <a:ext cx="3888432" cy="1942542"/>
                </a:xfrm>
                <a:prstGeom prst="rect">
                  <a:avLst/>
                </a:prstGeom>
                <a:noFill/>
              </p:spPr>
            </p:pic>
          </p:grpSp>
        </p:grpSp>
        <p:grpSp>
          <p:nvGrpSpPr>
            <p:cNvPr id="17" name="Группа 12"/>
            <p:cNvGrpSpPr/>
            <p:nvPr/>
          </p:nvGrpSpPr>
          <p:grpSpPr>
            <a:xfrm>
              <a:off x="323528" y="476672"/>
              <a:ext cx="5184576" cy="2472248"/>
              <a:chOff x="611560" y="260648"/>
              <a:chExt cx="8064896" cy="4102782"/>
            </a:xfrm>
          </p:grpSpPr>
          <p:pic>
            <p:nvPicPr>
              <p:cNvPr id="18" name="Picture 5" descr="C:\Users\3badm\Downloads\pngwing.com - 2023-01-24T202402.645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11560" y="332656"/>
                <a:ext cx="3888432" cy="1942542"/>
              </a:xfrm>
              <a:prstGeom prst="rect">
                <a:avLst/>
              </a:prstGeom>
              <a:noFill/>
            </p:spPr>
          </p:pic>
          <p:pic>
            <p:nvPicPr>
              <p:cNvPr id="19" name="Picture 5" descr="C:\Users\3badm\Downloads\pngwing.com - 2023-01-24T202402.645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55576" y="2348880"/>
                <a:ext cx="3888432" cy="1942542"/>
              </a:xfrm>
              <a:prstGeom prst="rect">
                <a:avLst/>
              </a:prstGeom>
              <a:noFill/>
            </p:spPr>
          </p:pic>
          <p:pic>
            <p:nvPicPr>
              <p:cNvPr id="20" name="Picture 5" descr="C:\Users\3badm\Downloads\pngwing.com - 2023-01-24T202402.645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716016" y="260648"/>
                <a:ext cx="3888432" cy="1942542"/>
              </a:xfrm>
              <a:prstGeom prst="rect">
                <a:avLst/>
              </a:prstGeom>
              <a:noFill/>
            </p:spPr>
          </p:pic>
          <p:pic>
            <p:nvPicPr>
              <p:cNvPr id="21" name="Picture 5" descr="C:\Users\3badm\Downloads\pngwing.com - 2023-01-24T202402.645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788024" y="2420888"/>
                <a:ext cx="3888432" cy="1942542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24" name="Группа 23"/>
          <p:cNvGrpSpPr/>
          <p:nvPr/>
        </p:nvGrpSpPr>
        <p:grpSpPr>
          <a:xfrm>
            <a:off x="5724128" y="476672"/>
            <a:ext cx="2772816" cy="3557010"/>
            <a:chOff x="611560" y="332656"/>
            <a:chExt cx="4032448" cy="5902982"/>
          </a:xfrm>
        </p:grpSpPr>
        <p:pic>
          <p:nvPicPr>
            <p:cNvPr id="25" name="Picture 5" descr="C:\Users\3badm\Downloads\pngwing.com - 2023-01-24T202402.645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5576" y="4293096"/>
              <a:ext cx="3888432" cy="1942542"/>
            </a:xfrm>
            <a:prstGeom prst="rect">
              <a:avLst/>
            </a:prstGeom>
            <a:noFill/>
          </p:spPr>
        </p:pic>
        <p:grpSp>
          <p:nvGrpSpPr>
            <p:cNvPr id="26" name="Группа 12"/>
            <p:cNvGrpSpPr/>
            <p:nvPr/>
          </p:nvGrpSpPr>
          <p:grpSpPr>
            <a:xfrm>
              <a:off x="611560" y="332656"/>
              <a:ext cx="4032448" cy="3958766"/>
              <a:chOff x="611560" y="332656"/>
              <a:chExt cx="4032448" cy="3958766"/>
            </a:xfrm>
          </p:grpSpPr>
          <p:pic>
            <p:nvPicPr>
              <p:cNvPr id="27" name="Picture 5" descr="C:\Users\3badm\Downloads\pngwing.com - 2023-01-24T202402.645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11560" y="332656"/>
                <a:ext cx="3888432" cy="1942542"/>
              </a:xfrm>
              <a:prstGeom prst="rect">
                <a:avLst/>
              </a:prstGeom>
              <a:noFill/>
            </p:spPr>
          </p:pic>
          <p:pic>
            <p:nvPicPr>
              <p:cNvPr id="28" name="Picture 5" descr="C:\Users\3badm\Downloads\pngwing.com - 2023-01-24T202402.645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55576" y="2348880"/>
                <a:ext cx="3888432" cy="1942542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40" name="Picture 5" descr="C:\Users\3badm\Downloads\pngwing.com - 2023-01-24T202402.64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221088"/>
            <a:ext cx="2673787" cy="1170534"/>
          </a:xfrm>
          <a:prstGeom prst="rect">
            <a:avLst/>
          </a:prstGeom>
          <a:noFill/>
        </p:spPr>
      </p:pic>
      <p:pic>
        <p:nvPicPr>
          <p:cNvPr id="41" name="Picture 5" descr="C:\Users\3badm\Downloads\pngwing.com - 2023-01-24T202402.64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5517232"/>
            <a:ext cx="2673787" cy="11705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95536" y="188640"/>
            <a:ext cx="5184576" cy="3926837"/>
            <a:chOff x="539552" y="476673"/>
            <a:chExt cx="8352928" cy="5655028"/>
          </a:xfrm>
        </p:grpSpPr>
        <p:pic>
          <p:nvPicPr>
            <p:cNvPr id="15362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539552" y="476673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3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611560" y="2420889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4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2411760" y="692697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5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2483768" y="2492897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6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4067944" y="476673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7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4283968" y="2348880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8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5868144" y="476673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9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683568" y="4581129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10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2483768" y="4581129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11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4283968" y="4509120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12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5940152" y="2348880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13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5940152" y="4437113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14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7524328" y="4437113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15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7524328" y="2420889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16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7452320" y="548681"/>
              <a:ext cx="1368152" cy="1550572"/>
            </a:xfrm>
            <a:prstGeom prst="rect">
              <a:avLst/>
            </a:prstGeom>
            <a:noFill/>
          </p:spPr>
        </p:pic>
      </p:grpSp>
      <p:grpSp>
        <p:nvGrpSpPr>
          <p:cNvPr id="18" name="Группа 17"/>
          <p:cNvGrpSpPr/>
          <p:nvPr/>
        </p:nvGrpSpPr>
        <p:grpSpPr>
          <a:xfrm>
            <a:off x="5580112" y="260648"/>
            <a:ext cx="3374443" cy="6253098"/>
            <a:chOff x="3455877" y="-2945379"/>
            <a:chExt cx="5436603" cy="9005071"/>
          </a:xfrm>
        </p:grpSpPr>
        <p:pic>
          <p:nvPicPr>
            <p:cNvPr id="22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5312083" y="-2945379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23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4067944" y="476673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24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4283968" y="2348880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25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5868144" y="476673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27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3455877" y="-2945379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28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4283968" y="4509120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29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5940152" y="2348880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30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5940152" y="4437113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31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7524328" y="4437113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32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7524328" y="2420889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33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7452320" y="548681"/>
              <a:ext cx="1368152" cy="1550572"/>
            </a:xfrm>
            <a:prstGeom prst="rect">
              <a:avLst/>
            </a:prstGeom>
            <a:noFill/>
          </p:spPr>
        </p:pic>
      </p:grpSp>
      <p:pic>
        <p:nvPicPr>
          <p:cNvPr id="34" name="Picture 2" descr="C:\Users\3badm\Downloads\pngwing.com - 2023-01-24T202231.863.png"/>
          <p:cNvPicPr>
            <a:picLocks noChangeAspect="1" noChangeArrowheads="1"/>
          </p:cNvPicPr>
          <p:nvPr/>
        </p:nvPicPr>
        <p:blipFill>
          <a:blip r:embed="rId2" cstate="print"/>
          <a:srcRect l="21997" t="9485" r="21997" b="9485"/>
          <a:stretch>
            <a:fillRect/>
          </a:stretch>
        </p:blipFill>
        <p:spPr bwMode="auto">
          <a:xfrm>
            <a:off x="5652120" y="1484784"/>
            <a:ext cx="849198" cy="1076713"/>
          </a:xfrm>
          <a:prstGeom prst="rect">
            <a:avLst/>
          </a:prstGeom>
          <a:noFill/>
        </p:spPr>
      </p:pic>
      <p:pic>
        <p:nvPicPr>
          <p:cNvPr id="35" name="Picture 2" descr="C:\Users\3badm\Downloads\pngwing.com - 2023-01-24T202231.863.png"/>
          <p:cNvPicPr>
            <a:picLocks noChangeAspect="1" noChangeArrowheads="1"/>
          </p:cNvPicPr>
          <p:nvPr/>
        </p:nvPicPr>
        <p:blipFill>
          <a:blip r:embed="rId2" cstate="print"/>
          <a:srcRect l="21997" t="9485" r="21997" b="9485"/>
          <a:stretch>
            <a:fillRect/>
          </a:stretch>
        </p:blipFill>
        <p:spPr bwMode="auto">
          <a:xfrm>
            <a:off x="7884368" y="260648"/>
            <a:ext cx="849198" cy="1076713"/>
          </a:xfrm>
          <a:prstGeom prst="rect">
            <a:avLst/>
          </a:prstGeom>
          <a:noFill/>
        </p:spPr>
      </p:pic>
      <p:pic>
        <p:nvPicPr>
          <p:cNvPr id="36" name="Picture 2" descr="C:\Users\3badm\Downloads\pngwing.com - 2023-01-24T202231.863.png"/>
          <p:cNvPicPr>
            <a:picLocks noChangeAspect="1" noChangeArrowheads="1"/>
          </p:cNvPicPr>
          <p:nvPr/>
        </p:nvPicPr>
        <p:blipFill>
          <a:blip r:embed="rId2" cstate="print"/>
          <a:srcRect l="21997" t="9485" r="21997" b="9485"/>
          <a:stretch>
            <a:fillRect/>
          </a:stretch>
        </p:blipFill>
        <p:spPr bwMode="auto">
          <a:xfrm>
            <a:off x="6804248" y="1412776"/>
            <a:ext cx="849198" cy="1076713"/>
          </a:xfrm>
          <a:prstGeom prst="rect">
            <a:avLst/>
          </a:prstGeom>
          <a:noFill/>
        </p:spPr>
      </p:pic>
      <p:pic>
        <p:nvPicPr>
          <p:cNvPr id="37" name="Picture 2" descr="C:\Users\3badm\Downloads\pngwing.com - 2023-01-24T202231.863.png"/>
          <p:cNvPicPr>
            <a:picLocks noChangeAspect="1" noChangeArrowheads="1"/>
          </p:cNvPicPr>
          <p:nvPr/>
        </p:nvPicPr>
        <p:blipFill>
          <a:blip r:embed="rId2" cstate="print"/>
          <a:srcRect l="21997" t="9485" r="21997" b="9485"/>
          <a:stretch>
            <a:fillRect/>
          </a:stretch>
        </p:blipFill>
        <p:spPr bwMode="auto">
          <a:xfrm>
            <a:off x="7956376" y="1340768"/>
            <a:ext cx="849198" cy="1076713"/>
          </a:xfrm>
          <a:prstGeom prst="rect">
            <a:avLst/>
          </a:prstGeom>
          <a:noFill/>
        </p:spPr>
      </p:pic>
      <p:grpSp>
        <p:nvGrpSpPr>
          <p:cNvPr id="38" name="Группа 37"/>
          <p:cNvGrpSpPr/>
          <p:nvPr/>
        </p:nvGrpSpPr>
        <p:grpSpPr>
          <a:xfrm>
            <a:off x="539552" y="4077072"/>
            <a:ext cx="5139881" cy="2554773"/>
            <a:chOff x="611560" y="2348880"/>
            <a:chExt cx="8280920" cy="3782821"/>
          </a:xfrm>
        </p:grpSpPr>
        <p:pic>
          <p:nvPicPr>
            <p:cNvPr id="40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611560" y="2420889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42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2483768" y="2492897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44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4283968" y="2348880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46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683568" y="4581129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47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2483768" y="4581129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48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4283968" y="4509120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49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5940152" y="2348880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50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5940152" y="4437113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51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7524328" y="4437113"/>
              <a:ext cx="1368152" cy="1550572"/>
            </a:xfrm>
            <a:prstGeom prst="rect">
              <a:avLst/>
            </a:prstGeom>
            <a:noFill/>
          </p:spPr>
        </p:pic>
        <p:pic>
          <p:nvPicPr>
            <p:cNvPr id="52" name="Picture 2" descr="C:\Users\3badm\Downloads\pngwing.com - 2023-01-24T202231.863.png"/>
            <p:cNvPicPr>
              <a:picLocks noChangeAspect="1" noChangeArrowheads="1"/>
            </p:cNvPicPr>
            <p:nvPr/>
          </p:nvPicPr>
          <p:blipFill>
            <a:blip r:embed="rId2" cstate="print"/>
            <a:srcRect l="21997" t="9485" r="21997" b="9485"/>
            <a:stretch>
              <a:fillRect/>
            </a:stretch>
          </p:blipFill>
          <p:spPr bwMode="auto">
            <a:xfrm>
              <a:off x="7524328" y="2420889"/>
              <a:ext cx="1368152" cy="15505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39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Яблоня 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Яблоня</dc:title>
  <dc:creator>3badman3@mail.ru</dc:creator>
  <cp:lastModifiedBy>3badman3@mail.ru</cp:lastModifiedBy>
  <cp:revision>3</cp:revision>
  <dcterms:created xsi:type="dcterms:W3CDTF">2023-01-24T17:13:24Z</dcterms:created>
  <dcterms:modified xsi:type="dcterms:W3CDTF">2023-01-24T17:44:39Z</dcterms:modified>
</cp:coreProperties>
</file>