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11" Type="http://schemas.openxmlformats.org/officeDocument/2006/relationships/image" Target="../media/image47.jpe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jpeg"/><Relationship Id="rId9" Type="http://schemas.openxmlformats.org/officeDocument/2006/relationships/image" Target="../media/image4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e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Relationship Id="rId9" Type="http://schemas.openxmlformats.org/officeDocument/2006/relationships/image" Target="../media/image56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3" Type="http://schemas.openxmlformats.org/officeDocument/2006/relationships/image" Target="../media/image65.jpeg"/><Relationship Id="rId7" Type="http://schemas.openxmlformats.org/officeDocument/2006/relationships/image" Target="../media/image69.pn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82868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Как можно заинтересовать ребенка конструируя? Конструировать по шаблону или нет?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Можно по всякому . К тому же каждый такой вариант имеет свою ценность и чему то учит ребенка. </a:t>
            </a:r>
          </a:p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Давайте разберем конструирование по шаблону.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Итак в этом варианте: Фантазия ребенка ограничена определенными рамками и, если ребенок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креативный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и творческий,  он способен привнести что-то свое.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.poroshin\Desktop\!!!Конструирование\IMG-20230218-WA00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0800000">
            <a:off x="1714480" y="4572008"/>
            <a:ext cx="1857389" cy="714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a.poroshin\Desktop\!!!Конструирование\IMG-20230218-WA006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2500306"/>
            <a:ext cx="2071702" cy="2532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28596" y="5572140"/>
            <a:ext cx="3857652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Ребенок учится работать со схемой. Сопоставляет и переносит элементы конструктора с картинки и в действительность.</a:t>
            </a:r>
            <a:r>
              <a:rPr lang="ru-RU" sz="1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Ролевая игра, как правило возникает после того, когда модель сконструирована. То есть, как правило, в конструировании по шаблону интересует конечный вариант.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C:\Users\a.poroshin\Desktop\!!!Конструирование\IMG-20230218-WA006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0693" y="1071546"/>
            <a:ext cx="2035983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5" name="Picture 11" descr="C:\Users\a.poroshin\Desktop\!!!Конструирование\IMG-20230218-WA006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643570" y="4286255"/>
            <a:ext cx="2500330" cy="1900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6" name="Picture 12" descr="C:\Users\a.poroshin\Desktop\!!!Конструирование\IMG-20230218-WA01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43768" y="2143116"/>
            <a:ext cx="1785950" cy="21431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5429256" y="6211669"/>
            <a:ext cx="3571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Можно предположить, что шаблонное конструирование в скором времени ему надоест и это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сподвигнет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его на создание своих моделей.</a:t>
            </a:r>
            <a:endParaRPr lang="ru-RU" sz="1200" dirty="0"/>
          </a:p>
        </p:txBody>
      </p:sp>
      <p:pic>
        <p:nvPicPr>
          <p:cNvPr id="1027" name="Picture 3" descr="C:\Users\a.poroshin\Desktop\!!!Конструирование\IMG-20230218-WA009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4" y="1214422"/>
            <a:ext cx="3810027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.poroshin\Desktop\!!!Конструирование\IMG-20230218-WA002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10800000">
            <a:off x="142844" y="3286124"/>
            <a:ext cx="1928825" cy="1571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1" name="Picture 7" descr="C:\Users\a.poroshin\Desktop\!!!Конструирование\IMG-20230218-WA002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0800000">
            <a:off x="928662" y="4714884"/>
            <a:ext cx="1071570" cy="8483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50112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Наша главная задача – «Конструирование» отношений в детском коллективе безусловно не может быть достигнута за короткое время проекта, но является наряду с другими видами деятельности весомым «кирпичиком» в общей постройке.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86116" y="5857892"/>
            <a:ext cx="23574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Группа «МОРЯЧКИ»</a:t>
            </a:r>
          </a:p>
          <a:p>
            <a:pPr algn="ctr"/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2023г.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a.poroshin\Desktop\!!!Конструирование\IMG-20230219-WA000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1071546"/>
            <a:ext cx="4214842" cy="5619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.poroshin\Desktop\!!!Конструирование\13.03.2023\IMG-20230315-WA00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93637" y="1285860"/>
            <a:ext cx="2750363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a.poroshin\Desktop\!!!Конструирование\13.03.2023\IMG-20230315-WA000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94932">
            <a:off x="291342" y="1529020"/>
            <a:ext cx="2632660" cy="23401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3" name="Picture 5" descr="C:\Users\a.poroshin\Desktop\!!!Конструирование\13.03.2023\IMG-20230315-WA00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649054">
            <a:off x="519464" y="4066413"/>
            <a:ext cx="2193895" cy="2540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a.poroshin\Desktop\!!!Конструирование\13.03.2023\IMG-20230315-WA000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791205">
            <a:off x="6857984" y="4429132"/>
            <a:ext cx="2071734" cy="22011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85720" y="0"/>
            <a:ext cx="5429288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 теперь разберем свободное конструирование :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Фантазия ребенка не ограничена и он изначально учится конструировать свои модели. Учится планировать, определять цель и переносить ее в действия.</a:t>
            </a:r>
          </a:p>
        </p:txBody>
      </p:sp>
      <p:pic>
        <p:nvPicPr>
          <p:cNvPr id="14339" name="Picture 3" descr="C:\Users\a.poroshin\Desktop\!!!Конструирование\IMG-20230218-WA00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3643314"/>
            <a:ext cx="2881369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38" name="Picture 2" descr="C:\Users\a.poroshin\Desktop\!!!Конструирование\IMG-20230218-WA006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357430"/>
            <a:ext cx="1953384" cy="25003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 descr="C:\Users\a.poroshin\Desktop\!!!Конструирование\IMG-20230218-WA008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642918"/>
            <a:ext cx="2762237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2" name="Picture 6" descr="C:\Users\a.poroshin\Desktop\!!!Конструирование\IMG-20230218-WA01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786446" y="142852"/>
            <a:ext cx="3214678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5714976" y="2285992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Ролевая игра может начаться до того, как ребенок взял конструктор в руки. То есть по ходу своей ролевой игры ребенок конструирует.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4282" y="6072206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 первых этапах ребенок не будет строить сложные модели, так как у него есть одна ценная черта, он видит в нескольких элементах, соединенных между собой, определенный объект.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8" descr="C:\Users\a.poroshin\Desktop\!!!Конструирование\IMG-20230218-WA008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43240" y="1714488"/>
            <a:ext cx="2103452" cy="236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1" name="Picture 5" descr="C:\Users\a.poroshin\Desktop\!!!Конструирование\IMG-20230218-WA0107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214942" y="3047974"/>
            <a:ext cx="2857520" cy="38100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a.poroshin\Desktop\!!!Конструирование\IMG-20230218-WA006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00760" y="0"/>
            <a:ext cx="2555068" cy="36433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Что можно применить и в том и другом случае ?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Обсуждаем с ребенком строительство конструкции.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Ставим и озвучиваем цели.  Обращаем внимание на то, как крепятся детали, какой они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формы, цвета, длины.  Обсуждаем строительство.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Спрашиваем ребенка, как лучше, а как правильно. Интересуемся его мнением. </a:t>
            </a:r>
          </a:p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Просим ребенка, чтобы он показал нам, как правильно, и что для этого необходимо.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7" name="Picture 7" descr="C:\Users\a.poroshin\Desktop\!!!Конструирование\IMG-20230218-WA009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52475" y="4429132"/>
            <a:ext cx="3047989" cy="22859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2" name="Picture 2" descr="C:\Users\a.poroshin\Desktop\!!!Конструирование\IMG-20230218-WA00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428992" y="1285860"/>
            <a:ext cx="2268637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4" name="Picture 4" descr="C:\Users\a.poroshin\Desktop\!!!Конструирование\IMG-20230218-WA00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6248" y="3865878"/>
            <a:ext cx="2357454" cy="2992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6" name="Picture 6" descr="C:\Users\a.poroshin\Desktop\!!!Конструирование\IMG-20230218-WA008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858016" y="3714752"/>
            <a:ext cx="2143108" cy="2786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365" name="Picture 5" descr="C:\Users\a.poroshin\Desktop\!!!Конструирование\IMG-20230218-WA007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42844" y="1214422"/>
            <a:ext cx="1928826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715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Моделирование из картона и бумаги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обозначает собой искусство создания масштабных моделей из бумаги, способствует развитию мышления, конструкторских навыков и расширению кругозора 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a.poroshin\Desktop\!!!Конструирование\IMG-20230218-WA003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19" y="857232"/>
            <a:ext cx="3024883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2" name="Picture 4" descr="C:\Users\a.poroshin\Desktop\!!!Конструирование\IMG-20230218-WA003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785794"/>
            <a:ext cx="185738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6" name="Picture 8" descr="C:\Users\a.poroshin\Desktop\!!!Конструирование\IMG-20230218-WA007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785794"/>
            <a:ext cx="2857519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7" name="Picture 9" descr="C:\Users\a.poroshin\Desktop\!!!Конструирование\IMG-20230218-WA00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57158" y="4286256"/>
            <a:ext cx="3214678" cy="2411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3" name="Picture 5" descr="C:\Users\a.poroshin\Desktop\!!!Конструирование\IMG-20230218-WA005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3071810"/>
            <a:ext cx="2214546" cy="1308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9" name="Picture 11" descr="C:\Users\a.poroshin\Desktop\!!!Конструирование\IMG-20230218-WA002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16200000">
            <a:off x="178591" y="5250679"/>
            <a:ext cx="1071546" cy="1428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a.poroshin\Desktop\!!!Конструирование\IMG-20230219-WA0043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71736" y="2786058"/>
            <a:ext cx="3857652" cy="3151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.poroshin\Desktop\!!!Конструирование\IMG-20230219-WA0003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143636" y="642918"/>
            <a:ext cx="275546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a.poroshin\Desktop\!!!Конструирование\IMG-20230219-WA001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072198" y="4446968"/>
            <a:ext cx="3071802" cy="24110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414" name="Picture 6" descr="C:\Users\a.poroshin\Desktop\!!!Конструирование\IMG-20230218-WA001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728878" y="2571744"/>
            <a:ext cx="1772212" cy="19607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 descr="C:\Users\a.poroshin\Desktop\!!!Конструирование\IMG-20230219-WA0039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7626385" y="500042"/>
            <a:ext cx="1517615" cy="11358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" y="0"/>
            <a:ext cx="9144000" cy="64633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 нравится, что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играя с конструктором, ребенок развивает крупную моторику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здесь идет акцент на координацию движений.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Замечательно, когда конструктор содержит детали развивающие пальчики, то есть мелкую моторику. В нашем случае, мы используем несколько видов конструктора.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a.poroshin\Desktop\!!!Конструирование\IMG-20230218-WA00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4179099"/>
            <a:ext cx="3571868" cy="26789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8" name="Picture 4" descr="C:\Users\a.poroshin\Desktop\!!!Конструирование\IMG-20230218-WA00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785926"/>
            <a:ext cx="2000264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a.poroshin\Desktop\!!!Конструирование\IMG-20230218-WA006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642918"/>
            <a:ext cx="3143272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9" name="Picture 5" descr="C:\Users\a.poroshin\Desktop\!!!Конструирование\IMG-20230218-WA000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86116" y="1928802"/>
            <a:ext cx="1982387" cy="26431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6643702" y="2571744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тико</a:t>
            </a:r>
            <a:endParaRPr lang="ru-RU" dirty="0"/>
          </a:p>
        </p:txBody>
      </p:sp>
      <p:pic>
        <p:nvPicPr>
          <p:cNvPr id="2050" name="Picture 2" descr="C:\Users\a.poroshin\Desktop\!!!Конструирование\IMG-20230219-WA000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286380" y="785794"/>
            <a:ext cx="3522055" cy="2636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a.poroshin\Desktop\!!!Конструирование\IMG-20230219-WA004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929190" y="3917345"/>
            <a:ext cx="3929058" cy="29406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 rot="20798184">
            <a:off x="3480473" y="1189496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latin typeface="GungsuhChe" pitchFamily="49" charset="-127"/>
                <a:ea typeface="GungsuhChe" pitchFamily="49" charset="-127"/>
              </a:rPr>
              <a:t>Ах!Как</a:t>
            </a:r>
            <a:r>
              <a:rPr lang="ru-RU" dirty="0" smtClean="0">
                <a:latin typeface="GungsuhChe" pitchFamily="49" charset="-127"/>
                <a:ea typeface="GungsuhChe" pitchFamily="49" charset="-127"/>
              </a:rPr>
              <a:t> вкусно!</a:t>
            </a:r>
            <a:endParaRPr lang="ru-RU" dirty="0">
              <a:latin typeface="GungsuhChe" pitchFamily="49" charset="-127"/>
              <a:ea typeface="GungsuhChe" pitchFamily="49" charset="-127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a.poroshin\Desktop\!!!Конструирование\IMG-20230218-WA002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16200000">
            <a:off x="726254" y="273822"/>
            <a:ext cx="2214578" cy="29527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214282" y="3000372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Проектирование будущей постройки вместе с родителями подогревает интерес ребенка к созданию детских шедевров и знакомит с профессией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ландшафтный дизайнер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 descr="C:\Users\a.poroshin\Desktop\!!!Конструирование\IMG-20230218-WA009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642918"/>
            <a:ext cx="2928926" cy="2196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Picture 4" descr="C:\Users\a.poroshin\Desktop\!!!Конструирование\IMG-20230218-WA01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58082" y="4143380"/>
            <a:ext cx="1553759" cy="20716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7643834" y="2928934"/>
            <a:ext cx="1500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Экскурсия к зданию банка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86644" y="628652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Экскурсия по близлежащим улицам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8" name="Picture 6" descr="C:\Users\a.poroshin\Desktop\!!!Конструирование\IMG-20230218-WA002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3417086" y="-130994"/>
            <a:ext cx="1643075" cy="21907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" name="TextBox 14"/>
          <p:cNvSpPr txBox="1"/>
          <p:nvPr/>
        </p:nvSpPr>
        <p:spPr>
          <a:xfrm>
            <a:off x="214282" y="6000768"/>
            <a:ext cx="3143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Возле дома Илюши нет детской площадки. Мы вместе построили детскую площадку для детей во дворе Илюши.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.poroshin\Desktop\!!!Конструирование\IMG-20230219-WA003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1571612"/>
            <a:ext cx="1000132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0" name="Picture 4" descr="C:\Users\a.poroshin\Desktop\!!!Конструирование\IMG-20230219-WA0013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3857628"/>
            <a:ext cx="2214578" cy="1657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a.poroshin\Desktop\!!!Конструирование\IMG-20230219-WA0008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428992" y="2357430"/>
            <a:ext cx="4143372" cy="23306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.poroshin\Desktop\!!!Конструирование\IMG-20230219-WA001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214414" y="4179081"/>
            <a:ext cx="3143272" cy="17680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" name="TextBox 18"/>
          <p:cNvSpPr txBox="1"/>
          <p:nvPr/>
        </p:nvSpPr>
        <p:spPr>
          <a:xfrm>
            <a:off x="5000628" y="4714884"/>
            <a:ext cx="2000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Наш Уральский городок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7" name="Picture 5" descr="C:\Users\a.poroshin\Desktop\!!!Конструирование\IMG-20230218-WA0025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10800000">
            <a:off x="4286248" y="1428736"/>
            <a:ext cx="1339445" cy="785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2" name="Picture 6" descr="C:\Users\a.poroshin\Desktop\!!!Конструирование\IMG-20230219-WA003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14744" y="5081155"/>
            <a:ext cx="2714644" cy="17768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TextBox 20"/>
          <p:cNvSpPr txBox="1"/>
          <p:nvPr/>
        </p:nvSpPr>
        <p:spPr>
          <a:xfrm>
            <a:off x="714348" y="14285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Дома до Края.</a:t>
            </a:r>
            <a:endParaRPr lang="ru-RU" dirty="0"/>
          </a:p>
        </p:txBody>
      </p:sp>
      <p:pic>
        <p:nvPicPr>
          <p:cNvPr id="4103" name="Picture 7" descr="C:\Users\a.poroshin\Desktop\!!!Конструирование\IMG-20230219-WA0010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5643570" y="0"/>
            <a:ext cx="1250165" cy="1666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3" name="TextBox 22"/>
          <p:cNvSpPr txBox="1"/>
          <p:nvPr/>
        </p:nvSpPr>
        <p:spPr>
          <a:xfrm>
            <a:off x="6858016" y="214290"/>
            <a:ext cx="21431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Экскурсия на площадь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64" y="0"/>
            <a:ext cx="87154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Поскольку конструктор можно расположить не только на столе, но и на полу, на ковре, ребенку во время игр с конструктором нет необходимости сохранять статичную  позу, что особенно важно для соматически ослабленных детей.</a:t>
            </a:r>
          </a:p>
          <a:p>
            <a:pPr lvl="0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9458" name="Picture 2" descr="C:\Users\a.poroshin\Desktop\!!!Конструирование\IMG-20230218-WA009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4857760"/>
            <a:ext cx="2666987" cy="200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214282" y="6000768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же построить крепость так, чтобы снежные камни не упали сверху?</a:t>
            </a:r>
            <a:endParaRPr lang="ru-RU" sz="1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C:\Users\a.poroshin\Desktop\!!!Конструирование\IMG-20230218-WA010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14546" y="3357562"/>
            <a:ext cx="3619493" cy="2714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1" name="Picture 5" descr="C:\Users\a.poroshin\Desktop\!!!Конструирование\IMG-20230218-WA01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4643446"/>
            <a:ext cx="3534080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214282" y="500042"/>
            <a:ext cx="4643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использовании конструктора  у ребенка получаются красочные и привлекательные поделки вне зависимости от имеющихся у него навыков.  Ребенок уже испытывает психическое состояние успеха.</a:t>
            </a:r>
            <a:endParaRPr lang="ru-RU" sz="12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.poroshin\Desktop\!!!Конструирование\IMG-20230218-WA008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57818" y="500042"/>
            <a:ext cx="3143272" cy="33615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2" name="Picture 6" descr="C:\Users\a.poroshin\Desktop\!!!Конструирование\IMG-20230218-WA007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786578" y="3214684"/>
            <a:ext cx="2190745" cy="1643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7" name="Picture 3" descr="C:\Users\a.poroshin\Desktop\!!!Конструирование\IMG-20230219-WA002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0" y="1928802"/>
            <a:ext cx="2214578" cy="26574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148" name="Picture 4" descr="C:\Users\a.poroshin\Desktop\!!!Конструирование\IMG-20230219-WA002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571736" y="1214422"/>
            <a:ext cx="1937756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a.poroshin\Desktop\!!!Конструирование\13.03.2023\IMG-20230313-WA000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-142908" y="1357298"/>
            <a:ext cx="1214445" cy="1619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-142908" y="2500306"/>
            <a:ext cx="1143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Воооот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такой шар!!!</a:t>
            </a:r>
            <a:endParaRPr lang="ru-RU" sz="1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a.poroshin\Desktop\!!!Конструирование\IMG-20230218-WA001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3143248"/>
            <a:ext cx="4286248" cy="3214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a.poroshin\Desktop\!!!Конструирование\IMG-20230218-WA00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3500438"/>
            <a:ext cx="2143104" cy="28574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6215042" y="6396335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Новая профессия –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строительный доктор или медицинский архитектор…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Picture 4" descr="C:\Users\a.poroshin\Desktop\!!!Конструирование\IMG-20230218-WA007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93702" y="571480"/>
            <a:ext cx="2250297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0"/>
            <a:ext cx="56436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Совместные игры способствуют сплочению детского коллектива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a.poroshin\Desktop\!!!Конструирование\IMG-20230219-WA0024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500042"/>
            <a:ext cx="4714876" cy="2973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7" name="Picture 1" descr="C:\Users\a.poroshin\Desktop\!!!Конструирование\13.03.2023\IMG-20230315-WA000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355051"/>
            <a:ext cx="3071802" cy="2502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8" name="Picture 2" descr="C:\Users\a.poroshin\Desktop\!!!Конструирование\13.03.2023\IMG-20230315-WA0005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857752" y="0"/>
            <a:ext cx="2286016" cy="26445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5" descr="C:\Users\a.poroshin\Desktop\!!!Конструирование\IMG-20230218-WA010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429256" y="2500306"/>
            <a:ext cx="1500198" cy="12210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a.poroshin\Desktop\!!!Конструирование\IMG-20230219-WA003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00926" y="1214422"/>
            <a:ext cx="1643074" cy="21177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a.poroshin\Desktop\!!!Конструирование\13.03.2023\IMG-20230313-WA001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099413">
            <a:off x="4751098" y="3430416"/>
            <a:ext cx="4187221" cy="31404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a.poroshin\Desktop\!!!Конструирование\13.03.2023\IMG-20230313-WA000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220371">
            <a:off x="250246" y="609546"/>
            <a:ext cx="3682589" cy="27619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80" name="Picture 8" descr="C:\Users\a.poroshin\Desktop\!!!Конструирование\IMG-20230218-WA0066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0"/>
            <a:ext cx="1857388" cy="20315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C:\Users\a.poroshin\Desktop\!!!Конструирование\IMG-20230219-WA0002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357422" y="4214818"/>
            <a:ext cx="2602369" cy="2466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 rot="20192600">
            <a:off x="485232" y="3222879"/>
            <a:ext cx="5200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DotumChe" pitchFamily="49" charset="-127"/>
                <a:ea typeface="DotumChe" pitchFamily="49" charset="-127"/>
              </a:rPr>
              <a:t>Математика </a:t>
            </a:r>
            <a:r>
              <a:rPr lang="ru-RU" b="1" dirty="0" smtClean="0">
                <a:latin typeface="DotumChe" pitchFamily="49" charset="-127"/>
                <a:ea typeface="DotumChe" pitchFamily="49" charset="-127"/>
              </a:rPr>
              <a:t>+</a:t>
            </a:r>
            <a:r>
              <a:rPr lang="ru-RU" dirty="0" smtClean="0">
                <a:latin typeface="DotumChe" pitchFamily="49" charset="-127"/>
                <a:ea typeface="DotumChe" pitchFamily="49" charset="-127"/>
              </a:rPr>
              <a:t> конструирование </a:t>
            </a:r>
            <a:r>
              <a:rPr lang="ru-RU" b="1" dirty="0" smtClean="0">
                <a:latin typeface="DotumChe" pitchFamily="49" charset="-127"/>
                <a:ea typeface="DotumChe" pitchFamily="49" charset="-127"/>
              </a:rPr>
              <a:t>=</a:t>
            </a:r>
            <a:endParaRPr lang="ru-RU" b="1" dirty="0">
              <a:latin typeface="DotumChe" pitchFamily="49" charset="-127"/>
              <a:ea typeface="DotumChe" pitchFamily="49" charset="-127"/>
            </a:endParaRPr>
          </a:p>
        </p:txBody>
      </p:sp>
      <p:pic>
        <p:nvPicPr>
          <p:cNvPr id="3077" name="Picture 5" descr="https://flomaster.club/uploads/posts/2022-12/1672238369_flomaster-club-p-ogon-risunok-dlya-detei-vkontakte-1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708152">
            <a:off x="3931950" y="-132509"/>
            <a:ext cx="2228681" cy="3655036"/>
          </a:xfrm>
          <a:prstGeom prst="rect">
            <a:avLst/>
          </a:prstGeom>
          <a:noFill/>
        </p:spPr>
      </p:pic>
      <p:pic>
        <p:nvPicPr>
          <p:cNvPr id="11" name="Picture 2" descr="C:\Users\a.poroshin\Desktop\!!!Конструирование\13.03.2023\IMG-20230313-WA0012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rot="20504052">
            <a:off x="218872" y="4846376"/>
            <a:ext cx="2370261" cy="1777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602</TotalTime>
  <Words>410</Words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a.poroshin</dc:creator>
  <cp:lastModifiedBy>a.poroshin</cp:lastModifiedBy>
  <cp:revision>578</cp:revision>
  <dcterms:created xsi:type="dcterms:W3CDTF">2023-02-19T04:03:38Z</dcterms:created>
  <dcterms:modified xsi:type="dcterms:W3CDTF">2023-05-28T17:36:42Z</dcterms:modified>
</cp:coreProperties>
</file>