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Загрузки\1652969160_5-celes-club-p-foni-dlya-prezentatsii-odnotonnie-minimal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100" dirty="0" smtClean="0"/>
              <a:t>Муниципальное бюджетное дошкольное образовательное учреждение </a:t>
            </a:r>
            <a:br>
              <a:rPr lang="ru-RU" sz="1100" dirty="0" smtClean="0"/>
            </a:br>
            <a:r>
              <a:rPr lang="ru-RU" sz="1100" dirty="0" smtClean="0"/>
              <a:t>«Детский сад № 76 г. Челябинска»</a:t>
            </a:r>
            <a:br>
              <a:rPr lang="ru-RU" sz="1100" dirty="0" smtClean="0"/>
            </a:br>
            <a:endParaRPr lang="ru-RU" sz="1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Семинар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«БЕЗОПАСНОСТЬ В СЕТИ –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ЭФФЕКТИВНЫЕ ПРИЁМЫ И МЕТОДЫ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РАБОТЫ С РОДИТЕЛЯМИ И ДЕТЬМИ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Стюрина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Е.А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3\Desktop\гРОМОВА\1637208128_48-pro-dachnikov-com-p-komnata-bez-mebeli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1340768"/>
            <a:ext cx="910936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СПОСОБЫ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ЗАПОЛНЕНИЯ  ПУСТОТЫ»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РЕБЁНКА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объятия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интересные занятия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посещение кружков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посещение театра, кинотеатра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посещение парков развлечения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Прогулки; Спорт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пикники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рыбалки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настольные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Хобби ( что то делать своими руками, рукоделие, рисование)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разговоры 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душам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phonoteka.org/uploads/posts/2021-05/1621877641_2-phonoteka_org-p-oblachnie-tekhnologii-fon-2.jpg">
            <a:extLst>
              <a:ext uri="{FF2B5EF4-FFF2-40B4-BE49-F238E27FC236}">
                <a16:creationId xmlns:a16="http://schemas.microsoft.com/office/drawing/2014/main" xmlns="" id="{1D958C0D-98B0-D4FC-35E3-7625305E8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9" name="Picture 3" descr="C:\Users\3\Desktop\гРОМОВА\img_064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1844824"/>
            <a:ext cx="2328992" cy="2958918"/>
          </a:xfrm>
          <a:prstGeom prst="rect">
            <a:avLst/>
          </a:prstGeom>
          <a:noFill/>
        </p:spPr>
      </p:pic>
      <p:pic>
        <p:nvPicPr>
          <p:cNvPr id="19460" name="Picture 4" descr="C:\Users\3\Desktop\гРОМОВА\maxresdefaul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281349"/>
            <a:ext cx="1831324" cy="2104701"/>
          </a:xfrm>
          <a:prstGeom prst="rect">
            <a:avLst/>
          </a:prstGeom>
          <a:noFill/>
        </p:spPr>
      </p:pic>
      <p:pic>
        <p:nvPicPr>
          <p:cNvPr id="19461" name="Picture 5" descr="C:\Users\3\Desktop\гРОМОВА\stiralnayamashina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95"/>
          <a:stretch>
            <a:fillRect/>
          </a:stretch>
        </p:blipFill>
        <p:spPr bwMode="auto">
          <a:xfrm>
            <a:off x="3491880" y="1653173"/>
            <a:ext cx="2007104" cy="295625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87791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РЕФЛЕКСИЯ «ЧЕМОДАН»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530120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lvl="0" algn="ctr"/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БЕЗОПАСНОГО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ВАМ ИНТЕРНЕТА!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Загрузки\1652969160_5-celes-club-p-foni-dlya-prezentatsii-odnotonnie-minimal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закон № 436-ФЗ от 29 декабря 2010 г. «О защите детей от информации, причиняющей вред их здоровью и развитию» закладывает правовые основы для кардинального преобразования информационного пространства общества с учётом потребности формирования социальной среды, благоприятной для полноценного психического и нравственно–духовного развития детей.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Загрузки\1652969160_5-celes-club-p-foni-dlya-prezentatsii-odnotonnie-minimal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привлечение внимания родителей к проблеме формирования безопасной информационно-образовательной среды в сети Интернет для детей.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культуры ответственного, этичного и безопасного использования новых информационных технологий;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уровня осведомлённости родителей к проблеме безопасности при использовании детьми сети Интернет;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понимания важности поддержания эмоционального контакта с ребёнком во избежание развития у него компьютерной зависимости.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Загрузки\1652969160_5-celes-club-p-foni-dlya-prezentatsii-odnotonnie-minimal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Риски и угрозы цифрового мира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Контентные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риски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это материалы (тексты, картинки, аудио-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видеофайлы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ссылки на сторонние ресурсы), содержащие насилие, агрессию, нецензурную лексику.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Коммуникационные риски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связаны с межличностными отношениями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интернет-пользователей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включают в себя риск подвергнуться оскорблениям и нападкам со стороны других.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Электронные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кибер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-) риски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можно столкнуться с хищением персональной информации, риск подвергнуться вирусной атаке, мошенничество.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Потребительские риски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злоупотребление в интернете правами потребителя.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Интернет-зависимость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навязчивое желание войти в интернет.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Загрузки\дистанционное задание\dostupnost-i-kachestvo-internet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Загрузки\дистанционное задание\Pomogite-detyam-pravilno-polzovatsya-kompyuterom-i-interneto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D:\Загрузки\дистанционное задание\931570357162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9" name="Picture 5" descr="D:\Загрузки\дистанционное задание\internet-shop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0"/>
            <a:ext cx="3124201" cy="1524000"/>
          </a:xfrm>
          <a:prstGeom prst="rect">
            <a:avLst/>
          </a:prstGeom>
          <a:noFill/>
        </p:spPr>
      </p:pic>
      <p:pic>
        <p:nvPicPr>
          <p:cNvPr id="1030" name="Picture 6" descr="D:\Загрузки\дистанционное задание\shutterstock_1198682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5574792"/>
            <a:ext cx="2743200" cy="1283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Загрузки\1652969160_5-celes-club-p-foni-dlya-prezentatsii-odnotonnie-minimal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381000"/>
          <a:ext cx="7543799" cy="6172200"/>
        </p:xfrm>
        <a:graphic>
          <a:graphicData uri="http://schemas.openxmlformats.org/drawingml/2006/table">
            <a:tbl>
              <a:tblPr/>
              <a:tblGrid>
                <a:gridCol w="340529"/>
                <a:gridCol w="5572716"/>
                <a:gridCol w="1630554"/>
              </a:tblGrid>
              <a:tr h="4571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АНОНС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Название произведения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То, что неспособна разрушить женская зависть, то, что неспособна сохранить братская преданность, то, что скрывают тьма и печальная мгла, способна воскресить настоящая любовь!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Смотрите сагу о настоящей любви этой весной во всех кинотеатрах страны!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«Сказка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о мёртвой царевне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 семи богатырях»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Когда вы одиноки, когда никто не верит в ваш талант, когда весь мир против вас, приходиться находить в себе силы, чтобы двигаться навстречу своей мечте! Однажды у вас вырастут крылья... И это случится очень скоро: если вы посетите наш салон красоты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«Гадкий утенок»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Он выходит на охоту… Его не остановят ни дубовая дверь, ни железный засов, ни каменные стены. Только сила братьев способна победить зло! Три героя против кровожадного врага!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«Три поросёнка»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just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Он молод и весел, ему тесно в стенах родительского дома. Впереди его ждут  приключения: песни, танцы и, конечно, новые друзья! Однако всем ли можно довериться на этом пути? Какова цена беззаботности?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«Колобок»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just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Она мечтала о бальном платье и новых туфлях, а ей доставались обноски старших сестёр. Она мечтала вальсировать со сказочным принцем, а её заставляли танцевать со старой метлой. Но однажды её жизнь кардинально изменится!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«Золушка»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just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Что делать, если у тебя за душой нет ни гроша, а хочется красивой и яркой жизни? Отчаянная авантюристка вступает в рискованную игру. Ты мне — я тебе! Однако, к чему приводит жадность? Вы узнаете этой зимой во всех кинотеатрах страны!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«Лисичка-сестричка со скалочкой»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58" marR="50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3\Desktop\гРОМОВА\1637208128_48-pro-dachnikov-com-p-komnata-bez-mebeli-5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24000" y="304800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«ЗАПОЛНИ ПУСТОТУ»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518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Муниципальное бюджетное дошкольное образовательное учреждение  «Детский сад № 76 г. Челябинска» </vt:lpstr>
      <vt:lpstr>Слайд 2</vt:lpstr>
      <vt:lpstr>Слайд 3</vt:lpstr>
      <vt:lpstr>Риски и угрозы цифрового мира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40</cp:revision>
  <dcterms:created xsi:type="dcterms:W3CDTF">2023-03-03T10:20:29Z</dcterms:created>
  <dcterms:modified xsi:type="dcterms:W3CDTF">2023-03-14T09:45:24Z</dcterms:modified>
</cp:coreProperties>
</file>