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21337-5419-4AC8-8777-40BF99153749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69266-1F59-44DE-AF44-6F2DE9179F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21337-5419-4AC8-8777-40BF99153749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69266-1F59-44DE-AF44-6F2DE9179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21337-5419-4AC8-8777-40BF99153749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69266-1F59-44DE-AF44-6F2DE9179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21337-5419-4AC8-8777-40BF99153749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69266-1F59-44DE-AF44-6F2DE9179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21337-5419-4AC8-8777-40BF99153749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69266-1F59-44DE-AF44-6F2DE9179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21337-5419-4AC8-8777-40BF99153749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69266-1F59-44DE-AF44-6F2DE9179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21337-5419-4AC8-8777-40BF99153749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69266-1F59-44DE-AF44-6F2DE9179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21337-5419-4AC8-8777-40BF99153749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69266-1F59-44DE-AF44-6F2DE9179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21337-5419-4AC8-8777-40BF99153749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69266-1F59-44DE-AF44-6F2DE9179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21337-5419-4AC8-8777-40BF99153749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C69266-1F59-44DE-AF44-6F2DE9179F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6A21337-5419-4AC8-8777-40BF99153749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DDC69266-1F59-44DE-AF44-6F2DE9179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6A21337-5419-4AC8-8777-40BF99153749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DDC69266-1F59-44DE-AF44-6F2DE9179F6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Батожабай Даширабда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85913"/>
            <a:ext cx="3434542" cy="45793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55976" y="1700808"/>
            <a:ext cx="410445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0" i="1" dirty="0" err="1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Батожабай</a:t>
            </a:r>
            <a:r>
              <a:rPr lang="ru-RU" sz="2800" b="0" i="1" dirty="0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 </a:t>
            </a:r>
            <a:r>
              <a:rPr lang="ru-RU" sz="2800" b="0" i="1" dirty="0" err="1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Даширабдан</a:t>
            </a:r>
            <a:r>
              <a:rPr lang="ru-RU" sz="2800" b="0" i="1" dirty="0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 </a:t>
            </a:r>
            <a:r>
              <a:rPr lang="ru-RU" sz="2800" b="0" i="1" dirty="0" err="1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Одбоевич</a:t>
            </a:r>
            <a:r>
              <a:rPr lang="ru-RU" sz="2800" b="0" i="1" dirty="0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 </a:t>
            </a:r>
            <a:r>
              <a:rPr lang="ru-RU" sz="2800" b="0" i="0" dirty="0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— поэт, прозаик, драматург, родился 25 августа 1921 г. в с. </a:t>
            </a:r>
            <a:r>
              <a:rPr lang="ru-RU" sz="2800" b="0" i="0" dirty="0" err="1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Догой</a:t>
            </a:r>
            <a:r>
              <a:rPr lang="ru-RU" sz="2800" b="0" i="0" dirty="0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 Агинского бурятского округа Забайкальского края.</a:t>
            </a:r>
            <a:endParaRPr lang="ru-RU" sz="28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6350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9512" y="1628800"/>
            <a:ext cx="864096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Arial Black" panose="020B0A04020102020204" pitchFamily="34" charset="0"/>
              </a:rPr>
              <a:t>После окончания </a:t>
            </a:r>
            <a:r>
              <a:rPr lang="ru-RU" dirty="0" err="1" smtClean="0">
                <a:latin typeface="Arial Black" panose="020B0A04020102020204" pitchFamily="34" charset="0"/>
              </a:rPr>
              <a:t>Зугалайской</a:t>
            </a:r>
            <a:r>
              <a:rPr lang="ru-RU" dirty="0" smtClean="0">
                <a:latin typeface="Arial Black" panose="020B0A04020102020204" pitchFamily="34" charset="0"/>
              </a:rPr>
              <a:t> семилетней школы в возрасте 15 лет поступает в Улан-Удэнский театрально-музыкальный техникум (1936-1939), с началом Великой Отечественной войны учиться в Новосибирской краткосрочной военно-</a:t>
            </a:r>
            <a:r>
              <a:rPr lang="ru-RU" dirty="0" err="1" smtClean="0">
                <a:latin typeface="Arial Black" panose="020B0A04020102020204" pitchFamily="34" charset="0"/>
              </a:rPr>
              <a:t>лётней</a:t>
            </a:r>
            <a:r>
              <a:rPr lang="ru-RU" dirty="0" smtClean="0">
                <a:latin typeface="Arial Black" panose="020B0A04020102020204" pitchFamily="34" charset="0"/>
              </a:rPr>
              <a:t> школе (1941) и служит пилотом тяжёлого бомбардировщика дальней авиации. Имея богатый жизненный опыт, поступает в Литературный институт им. М. Горького (1952-1957). </a:t>
            </a:r>
          </a:p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Работал актером Бурятского драматического театра, в редакции газеты «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Буряад-Монголой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үнэн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», редактором литературной редакции Республиканского радиокомитета, заведующим литературной частью Бурятского государственного академического театра драмы им. Х. 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Намсараева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, художником-оформителем в Агинском округе. Участие в I и II Декадах бурятской литературы и искусства в Москве явилось своеобразной вехой в его творческой жизни.</a:t>
            </a:r>
            <a:endParaRPr lang="ru-RU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0845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В Бурятии отметят 100-летие со дня рождения Даширабдана Батожаба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В Бурятии отметят 100-летие со дня рождения Даширабдана Батожабая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10236"/>
            <a:ext cx="6583462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7975" y="3933056"/>
            <a:ext cx="851249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i="0" dirty="0" smtClean="0">
                <a:solidFill>
                  <a:srgbClr val="000000"/>
                </a:solidFill>
                <a:effectLst/>
                <a:latin typeface="PT Serif"/>
              </a:rPr>
              <a:t>Талантливый писатель, поэт, драматург Д. </a:t>
            </a:r>
            <a:r>
              <a:rPr lang="ru-RU" b="1" i="0" dirty="0" err="1" smtClean="0">
                <a:solidFill>
                  <a:srgbClr val="000000"/>
                </a:solidFill>
                <a:effectLst/>
                <a:latin typeface="PT Serif"/>
              </a:rPr>
              <a:t>Батожабай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PT Serif"/>
              </a:rPr>
              <a:t> внес большой вклад в развитие бурятской литературы и искусства. В 1945 г., находясь в действующей армии, он публикует на страницах газеты «</a:t>
            </a:r>
            <a:r>
              <a:rPr lang="ru-RU" b="1" i="0" dirty="0" err="1" smtClean="0">
                <a:solidFill>
                  <a:srgbClr val="000000"/>
                </a:solidFill>
                <a:effectLst/>
                <a:latin typeface="PT Serif"/>
              </a:rPr>
              <a:t>Буряад-Монголой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PT Serif"/>
              </a:rPr>
              <a:t> </a:t>
            </a:r>
            <a:r>
              <a:rPr lang="ru-RU" b="1" i="0" dirty="0" err="1" smtClean="0">
                <a:solidFill>
                  <a:srgbClr val="000000"/>
                </a:solidFill>
                <a:effectLst/>
                <a:latin typeface="PT Serif"/>
              </a:rPr>
              <a:t>үнэн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PT Serif"/>
              </a:rPr>
              <a:t>» свой первый литературный опыт — поэму-</a:t>
            </a:r>
            <a:r>
              <a:rPr lang="ru-RU" b="1" i="0" dirty="0" err="1" smtClean="0">
                <a:solidFill>
                  <a:srgbClr val="000000"/>
                </a:solidFill>
                <a:effectLst/>
                <a:latin typeface="PT Serif"/>
              </a:rPr>
              <a:t>улигер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PT Serif"/>
              </a:rPr>
              <a:t> «Юный богатырь </a:t>
            </a:r>
            <a:r>
              <a:rPr lang="ru-RU" b="1" i="0" dirty="0" err="1" smtClean="0">
                <a:solidFill>
                  <a:srgbClr val="000000"/>
                </a:solidFill>
                <a:effectLst/>
                <a:latin typeface="PT Serif"/>
              </a:rPr>
              <a:t>Сэнгэ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PT Serif"/>
              </a:rPr>
              <a:t> и его друг </a:t>
            </a:r>
            <a:r>
              <a:rPr lang="ru-RU" b="1" i="0" dirty="0" err="1" smtClean="0">
                <a:solidFill>
                  <a:srgbClr val="000000"/>
                </a:solidFill>
                <a:effectLst/>
                <a:latin typeface="PT Serif"/>
              </a:rPr>
              <a:t>Сунды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PT Serif"/>
              </a:rPr>
              <a:t> </a:t>
            </a:r>
            <a:r>
              <a:rPr lang="ru-RU" b="1" i="0" dirty="0" err="1" smtClean="0">
                <a:solidFill>
                  <a:srgbClr val="000000"/>
                </a:solidFill>
                <a:effectLst/>
                <a:latin typeface="PT Serif"/>
              </a:rPr>
              <a:t>Мэргэн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PT Serif"/>
              </a:rPr>
              <a:t>». После демобилизации пишет одноактные пьесы для самодеятельных драматических коллективов — «</a:t>
            </a:r>
            <a:r>
              <a:rPr lang="ru-RU" b="1" i="0" dirty="0" err="1" smtClean="0">
                <a:solidFill>
                  <a:srgbClr val="000000"/>
                </a:solidFill>
                <a:effectLst/>
                <a:latin typeface="PT Serif"/>
              </a:rPr>
              <a:t>Малшад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PT Serif"/>
              </a:rPr>
              <a:t>» (Скотоводы) (1948), «</a:t>
            </a:r>
            <a:r>
              <a:rPr lang="ru-RU" b="1" i="0" dirty="0" err="1" smtClean="0">
                <a:solidFill>
                  <a:srgbClr val="000000"/>
                </a:solidFill>
                <a:effectLst/>
                <a:latin typeface="PT Serif"/>
              </a:rPr>
              <a:t>Дагбын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PT Serif"/>
              </a:rPr>
              <a:t> </a:t>
            </a:r>
            <a:r>
              <a:rPr lang="ru-RU" b="1" i="0" dirty="0" err="1" smtClean="0">
                <a:solidFill>
                  <a:srgbClr val="000000"/>
                </a:solidFill>
                <a:effectLst/>
                <a:latin typeface="PT Serif"/>
              </a:rPr>
              <a:t>алдуу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PT Serif"/>
              </a:rPr>
              <a:t>» (Ошибка </a:t>
            </a:r>
            <a:r>
              <a:rPr lang="ru-RU" b="1" i="0" dirty="0" err="1" smtClean="0">
                <a:solidFill>
                  <a:srgbClr val="000000"/>
                </a:solidFill>
                <a:effectLst/>
                <a:latin typeface="PT Serif"/>
              </a:rPr>
              <a:t>Дагбы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PT Serif"/>
              </a:rPr>
              <a:t>) (1949), «</a:t>
            </a:r>
            <a:r>
              <a:rPr lang="ru-RU" b="1" i="0" dirty="0" err="1" smtClean="0">
                <a:solidFill>
                  <a:srgbClr val="000000"/>
                </a:solidFill>
                <a:effectLst/>
                <a:latin typeface="PT Serif"/>
              </a:rPr>
              <a:t>Шүүбэри</a:t>
            </a:r>
            <a:r>
              <a:rPr lang="ru-RU" b="1" i="0" dirty="0" smtClean="0">
                <a:solidFill>
                  <a:srgbClr val="000000"/>
                </a:solidFill>
                <a:effectLst/>
                <a:latin typeface="PT Serif"/>
              </a:rPr>
              <a:t>» (Выигрыш) (1952) и др., где идет поиск современных тем, приобретение профессионального опыта. 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1589921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3528" y="3408820"/>
            <a:ext cx="84969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Arial Black" panose="020B0A04020102020204" pitchFamily="34" charset="0"/>
              </a:rPr>
              <a:t>Как драматург Д. </a:t>
            </a:r>
            <a:r>
              <a:rPr lang="ru-RU" b="1" dirty="0" err="1" smtClean="0">
                <a:latin typeface="Arial Black" panose="020B0A04020102020204" pitchFamily="34" charset="0"/>
              </a:rPr>
              <a:t>Батожабай</a:t>
            </a:r>
            <a:r>
              <a:rPr lang="ru-RU" b="1" dirty="0" smtClean="0">
                <a:latin typeface="Arial Black" panose="020B0A04020102020204" pitchFamily="34" charset="0"/>
              </a:rPr>
              <a:t> создал множество пьес. Наиболее значительные из них: «Сказание о матери» (1967), «Огненные годы» (1969), «Урбан женится» (1970), «Грозовой ливень». В центре большинства пьес — морально-этнические проблемы современной автору жизни. Успешно работал Д. </a:t>
            </a:r>
            <a:r>
              <a:rPr lang="ru-RU" b="1" dirty="0" err="1" smtClean="0">
                <a:latin typeface="Arial Black" panose="020B0A04020102020204" pitchFamily="34" charset="0"/>
              </a:rPr>
              <a:t>Батожабай</a:t>
            </a:r>
            <a:r>
              <a:rPr lang="ru-RU" b="1" dirty="0" smtClean="0">
                <a:latin typeface="Arial Black" panose="020B0A04020102020204" pitchFamily="34" charset="0"/>
              </a:rPr>
              <a:t> не только как создатель оригинальных драматических произведений, но и работая заведующим литературной частью Бурятского театра драмы, активно содействовал формированию его репертуара. Им переведены на бурятский язык произведения писателей — В. Шукшина, А. Вампилова, Б. Васильева, А. </a:t>
            </a:r>
            <a:r>
              <a:rPr lang="ru-RU" b="1" dirty="0" err="1" smtClean="0">
                <a:latin typeface="Arial Black" panose="020B0A04020102020204" pitchFamily="34" charset="0"/>
              </a:rPr>
              <a:t>Бальбурова</a:t>
            </a:r>
            <a:r>
              <a:rPr lang="ru-RU" b="1" dirty="0" smtClean="0">
                <a:latin typeface="Arial Black" panose="020B0A04020102020204" pitchFamily="34" charset="0"/>
              </a:rPr>
              <a:t> и др. для постановки на сцене театра.</a:t>
            </a:r>
            <a:endParaRPr lang="ru-RU" b="1" dirty="0">
              <a:latin typeface="Arial Black" panose="020B0A040201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211" y="260648"/>
            <a:ext cx="3960440" cy="2970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16944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50680">
            <a:off x="1643840" y="389313"/>
            <a:ext cx="2474763" cy="3559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55856">
            <a:off x="5101487" y="396835"/>
            <a:ext cx="2314318" cy="3544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4211318"/>
            <a:ext cx="842493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Вершиной творчества писателя является роман-трилогия «Похищенное счастье» (1966), отражающий огромный период жизни бурятского народа на рубеже XIX-ХХ веков. Трилогия представляет собой сплав традиционного фольклорного начала с традициями русского и европейского романа. В последние годы жизни Д. 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Батожабай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 работал над историко-революционным романом «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Уулын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бүргэд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 Black" panose="020B0A04020102020204" pitchFamily="34" charset="0"/>
              </a:rPr>
              <a:t>» (Горные орлы) (1976), где автор изображает один из драматических периодов гражданской войны в Сибири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PT Serif"/>
              </a:rPr>
              <a:t>. 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8348780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21</TotalTime>
  <Words>205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Модульная</vt:lpstr>
      <vt:lpstr>Слайд 1</vt:lpstr>
      <vt:lpstr>Слайд 2</vt:lpstr>
      <vt:lpstr>Слайд 3</vt:lpstr>
      <vt:lpstr>Слайд 4</vt:lpstr>
      <vt:lpstr>Слайд 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Даширабда́н Одбо́евич Батожаба́й</dc:title>
  <dc:creator>Амгалан</dc:creator>
  <cp:lastModifiedBy>ДОМ</cp:lastModifiedBy>
  <cp:revision>6</cp:revision>
  <dcterms:created xsi:type="dcterms:W3CDTF">2022-03-16T13:46:20Z</dcterms:created>
  <dcterms:modified xsi:type="dcterms:W3CDTF">2023-04-14T16:37:23Z</dcterms:modified>
</cp:coreProperties>
</file>