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-84" y="-1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275742A2-90E4-47A8-8561-18F4E065CEF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130B11C-E4D4-49FF-ADE6-F75D5EE46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6941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42A2-90E4-47A8-8561-18F4E065CEF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B11C-E4D4-49FF-ADE6-F75D5EE46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90244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42A2-90E4-47A8-8561-18F4E065CEF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B11C-E4D4-49FF-ADE6-F75D5EE46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9277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42A2-90E4-47A8-8561-18F4E065CEF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B11C-E4D4-49FF-ADE6-F75D5EE467E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32884872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42A2-90E4-47A8-8561-18F4E065CEF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B11C-E4D4-49FF-ADE6-F75D5EE46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70118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42A2-90E4-47A8-8561-18F4E065CEF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B11C-E4D4-49FF-ADE6-F75D5EE46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7062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42A2-90E4-47A8-8561-18F4E065CEF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B11C-E4D4-49FF-ADE6-F75D5EE46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36076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42A2-90E4-47A8-8561-18F4E065CEF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B11C-E4D4-49FF-ADE6-F75D5EE46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37427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42A2-90E4-47A8-8561-18F4E065CEF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B11C-E4D4-49FF-ADE6-F75D5EE46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77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42A2-90E4-47A8-8561-18F4E065CEF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B11C-E4D4-49FF-ADE6-F75D5EE46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34032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42A2-90E4-47A8-8561-18F4E065CEF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B11C-E4D4-49FF-ADE6-F75D5EE46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7418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42A2-90E4-47A8-8561-18F4E065CEF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B11C-E4D4-49FF-ADE6-F75D5EE46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2508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42A2-90E4-47A8-8561-18F4E065CEF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B11C-E4D4-49FF-ADE6-F75D5EE46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7114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42A2-90E4-47A8-8561-18F4E065CEF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B11C-E4D4-49FF-ADE6-F75D5EE46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4461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42A2-90E4-47A8-8561-18F4E065CEF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B11C-E4D4-49FF-ADE6-F75D5EE46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5971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42A2-90E4-47A8-8561-18F4E065CEF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B11C-E4D4-49FF-ADE6-F75D5EE46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3556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742A2-90E4-47A8-8561-18F4E065CEF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30B11C-E4D4-49FF-ADE6-F75D5EE46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2599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742A2-90E4-47A8-8561-18F4E065CEF4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0B11C-E4D4-49FF-ADE6-F75D5EE467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349253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59;&#1095;&#1080;&#1090;&#1077;&#1083;&#1100;\&#1056;&#1072;&#1073;&#1086;&#1095;&#1080;&#1081;%20&#1089;&#1090;&#1086;&#1083;\&#1044;&#1077;&#1085;&#1100;%20&#1084;&#1072;&#1090;&#1077;&#1088;&#1080;\&#1054;&#1095;&#1077;&#1085;&#1100;%20&#1073;&#1099;&#1089;&#1090;&#1088;&#1099;&#1081;%20&#1089;&#1080;&#1075;&#1085;&#1072;&#1083;%20-%20&#1044;&#1083;&#1103;%20&#1057;&#1052;&#1057;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png"/><Relationship Id="rId2" Type="http://schemas.openxmlformats.org/officeDocument/2006/relationships/audio" Target="file:///C:\Documents%20and%20Settings\&#1059;&#1095;&#1080;&#1090;&#1077;&#1083;&#1100;\&#1056;&#1072;&#1073;&#1086;&#1095;&#1080;&#1081;%20&#1089;&#1090;&#1086;&#1083;\&#1044;&#1077;&#1085;&#1100;%20&#1084;&#1072;&#1090;&#1077;&#1088;&#1080;\AUD-20191119-WA0006.mp3" TargetMode="External"/><Relationship Id="rId1" Type="http://schemas.openxmlformats.org/officeDocument/2006/relationships/audio" Target="file:///C:\Documents%20and%20Settings\&#1059;&#1095;&#1080;&#1090;&#1077;&#1083;&#1100;\&#1056;&#1072;&#1073;&#1086;&#1095;&#1080;&#1081;%20&#1089;&#1090;&#1086;&#1083;\&#1044;&#1077;&#1085;&#1100;%20&#1084;&#1072;&#1090;&#1077;&#1088;&#1080;\AUD-20191119-WA0005%20(online-audio-converter.com)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59;&#1095;&#1080;&#1090;&#1077;&#1083;&#1100;\&#1056;&#1072;&#1073;&#1086;&#1095;&#1080;&#1081;%20&#1089;&#1090;&#1086;&#1083;\&#1044;&#1077;&#1085;&#1100;%20&#1084;&#1072;&#1090;&#1077;&#1088;&#1080;\&#1052;&#1072;&#1084;&#1072;,&#1073;&#1091;&#1076;&#1100;%20&#1074;&#1089;&#1077;&#1075;&#1076;&#1072;%20&#1089;&#1086;%20&#1084;&#1085;&#1086;&#1102;%20&#1088;&#1103;&#1076;&#1086;&#1084;....mp3" TargetMode="Externa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51"/>
            <a:ext cx="12192000" cy="73145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4259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ightbox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9553" y="461639"/>
            <a:ext cx="11086684" cy="61096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51"/>
            <a:ext cx="12192000" cy="7314556"/>
          </a:xfrm>
          <a:prstGeom prst="rect">
            <a:avLst/>
          </a:prstGeom>
        </p:spPr>
      </p:pic>
      <p:pic>
        <p:nvPicPr>
          <p:cNvPr id="6" name="Очень быстрый сигнал - Для СМ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984141" y="6028839"/>
            <a:ext cx="829161" cy="8291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92782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UD-20191119-WA0005 (online-audio-converter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090475" y="5864816"/>
            <a:ext cx="304800" cy="304800"/>
          </a:xfrm>
          <a:prstGeom prst="rect">
            <a:avLst/>
          </a:prstGeom>
        </p:spPr>
      </p:pic>
      <p:pic>
        <p:nvPicPr>
          <p:cNvPr id="9" name="AUD-20191119-WA0006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1921438" y="4639393"/>
            <a:ext cx="304800" cy="304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1141413" y="618517"/>
            <a:ext cx="3495901" cy="55708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823755" y="618517"/>
            <a:ext cx="3022137" cy="557080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93689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218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418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4647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1551"/>
            <a:ext cx="12192000" cy="7314556"/>
          </a:xfrm>
          <a:prstGeom prst="rect">
            <a:avLst/>
          </a:prstGeom>
        </p:spPr>
      </p:pic>
      <p:pic>
        <p:nvPicPr>
          <p:cNvPr id="5" name="Мама,будь всегда со мною рядом..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20671" y="5495441"/>
            <a:ext cx="875654" cy="8756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42594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882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421</TotalTime>
  <Words>0</Words>
  <Application>Microsoft Office PowerPoint</Application>
  <PresentationFormat>Произвольный</PresentationFormat>
  <Paragraphs>0</Paragraphs>
  <Slides>5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Контур</vt:lpstr>
      <vt:lpstr>Слайд 1</vt:lpstr>
      <vt:lpstr>Слайд 2</vt:lpstr>
      <vt:lpstr>Слайд 3</vt:lpstr>
      <vt:lpstr>Слайд 4</vt:lpstr>
      <vt:lpstr>Слайд 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Васильев</dc:creator>
  <cp:lastModifiedBy>Учитель</cp:lastModifiedBy>
  <cp:revision>36</cp:revision>
  <dcterms:created xsi:type="dcterms:W3CDTF">2019-11-17T04:09:09Z</dcterms:created>
  <dcterms:modified xsi:type="dcterms:W3CDTF">2019-11-25T16:28:49Z</dcterms:modified>
</cp:coreProperties>
</file>