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9" r:id="rId11"/>
    <p:sldId id="271" r:id="rId12"/>
    <p:sldId id="276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0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286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Дидактические игры в обучении детей основам математики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600200"/>
          </a:xfrm>
        </p:spPr>
        <p:txBody>
          <a:bodyPr/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младшая группа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2133600" y="55315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Игры на ориентирование в пространстве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143000"/>
            <a:ext cx="8839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Цель: 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помочь детям лучше ориентироваться в пространстве, закрепить понятия слева, справа, вверх, вниз,</a:t>
            </a:r>
            <a:r>
              <a:rPr lang="ru-RU" sz="2400" b="1" dirty="0" smtClean="0">
                <a:solidFill>
                  <a:srgbClr val="1C1076"/>
                </a:solidFill>
                <a:cs typeface="Times New Roman" pitchFamily="18" charset="0"/>
              </a:rPr>
              <a:t> над, под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 и </a:t>
            </a:r>
            <a:r>
              <a:rPr lang="ru-RU" sz="2400" b="1" dirty="0" err="1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т.д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; учить обозначать словами положение предметов по отношению к себе.            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Д/и: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 «Слева - справа, сверху- вниз»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</a:rPr>
              <a:t>, «Лево-право», 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«Матрёшки»</a:t>
            </a:r>
          </a:p>
        </p:txBody>
      </p:sp>
      <p:pic>
        <p:nvPicPr>
          <p:cNvPr id="6" name="Рисунок 5" descr="C:\Users\Гость\Desktop\фото\IMG_20220309_0952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0400" y="3048000"/>
            <a:ext cx="25146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Игры на логическое мышление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0668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>учить детей строить логические цепочки, делать 			выводы, мыслить самостоятельно.                                                                                  </a:t>
            </a:r>
          </a:p>
        </p:txBody>
      </p:sp>
      <p:pic>
        <p:nvPicPr>
          <p:cNvPr id="4" name="Рисунок 3" descr="C:\Users\Гость\Desktop\фото\IMG_20220309_0949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24200" y="2133600"/>
            <a:ext cx="29718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752600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Д/и:</a:t>
            </a:r>
            <a:r>
              <a:rPr lang="ru-RU" sz="2400" b="1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> «Найди лишний предмет»,«Найди тень», «Лабиринты»,</a:t>
            </a:r>
            <a:br>
              <a:rPr lang="ru-RU" sz="2400" b="1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>«Вкладыши», «Пирамидки»,«Найди отличия», «</a:t>
            </a:r>
            <a:r>
              <a:rPr lang="ru-RU" sz="2400" b="1" dirty="0" err="1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>Сортер</a:t>
            </a:r>
            <a:r>
              <a:rPr lang="ru-RU" sz="2400" b="1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>»,«Учимся сравнивать», «Найди и угадай»</a:t>
            </a:r>
            <a:r>
              <a:rPr lang="ru-RU" sz="2400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1C1076"/>
                </a:solidFill>
                <a:latin typeface="Calibri" pitchFamily="34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5" name="Содержимое 4" descr="C:\Users\Гость\Desktop\фото\IMG_20220302_17204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95400" y="1905000"/>
            <a:ext cx="2743200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Гость\Desktop\фото\IMG_20220304_09174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29200" y="1905000"/>
            <a:ext cx="2667000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4648200"/>
            <a:ext cx="37338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304800"/>
            <a:ext cx="8153400" cy="58213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Дидактическая игра может быть использована, как и на этапах повторения и закрепления, так и на этапах изучения нового материала. Она должна в полной мере решать как образовательные задачи, так и задачи активизации познавательной деятельности, и быть основной ступенью в развитии познавательных интересов детей . </a:t>
            </a:r>
          </a:p>
          <a:p>
            <a:pPr>
              <a:buNone/>
            </a:pPr>
            <a:r>
              <a:rPr lang="ru-RU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 Применение дидактических игр повышает эффективность педагогического процесса, кроме того, они способствуют развитию памяти, мышления у детей, оказывая огромное влияние на умственное развитие ребенка. Обучая маленьких детей в процессе игры, нужно  стремиться  к тому, чтобы радость от игр перешла </a:t>
            </a:r>
            <a:r>
              <a:rPr lang="ru-RU" b="1" dirty="0" smtClean="0">
                <a:solidFill>
                  <a:srgbClr val="1C1076"/>
                </a:solidFill>
                <a:latin typeface="+mj-lt"/>
              </a:rPr>
              <a:t>в радость учения.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6096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</a:br>
            <a: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</a:br>
            <a: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</a:br>
            <a: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</a:br>
            <a:r>
              <a:rPr lang="ru-RU" sz="28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</a:t>
            </a:r>
            <a:r>
              <a:rPr lang="ru-RU" sz="28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2800" b="1" dirty="0" smtClean="0">
                <a:ln w="1905"/>
                <a:solidFill>
                  <a:srgbClr val="1C10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формировать у детей интерес к математике, с помощью интересных заданий и игр, способствовать развитию у детей внимания, сообразительности.                                                               </a:t>
            </a:r>
            <a:br>
              <a:rPr lang="ru-RU" sz="2800" b="1" dirty="0" smtClean="0">
                <a:ln w="1905"/>
                <a:solidFill>
                  <a:srgbClr val="1C10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2000" y="2362200"/>
            <a:ext cx="8153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- активизировать умственную деятельность;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- заинтересовывать математическим материалом;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- увлекать и развивать детей;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- закреплять полученные знания и умения;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- упражнять в применении их в других видах                                                    деятельности, новой обстановке.</a:t>
            </a:r>
            <a:endParaRPr lang="ru-RU" sz="2400" b="1" spc="50" dirty="0">
              <a:ln w="127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2286000"/>
            <a:ext cx="152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Актуальность: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762001"/>
            <a:ext cx="8229600" cy="4215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r>
              <a:rPr lang="ru-RU" sz="2400" b="1" dirty="0" smtClean="0">
                <a:ln w="1905"/>
                <a:solidFill>
                  <a:srgbClr val="1C10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Обучение математике детей дошкольного возраста немыслимо без использования занимательных игр, задач, развлечений. С детьми нужно «играть» в математику. Дидактические игры дают возможность решать различные педагогические задачи в игровой форме, наиболее доступной и привлекательной для детей. Когда внимание ребёнка приковано к игре, к выполнению игровых задач, он сам того не замечая преодолевает трудности математического характера, учится оперировать имеющимися знаниями в изменившейся обстановке. </a:t>
            </a:r>
            <a:endParaRPr lang="ru-RU" sz="2400" b="1" dirty="0">
              <a:ln w="1905"/>
              <a:solidFill>
                <a:srgbClr val="1C10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763000" cy="5943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C00000"/>
                </a:solidFill>
                <a:cs typeface="Times New Roman" pitchFamily="18" charset="0"/>
              </a:rPr>
              <a:t>Дидактическая игра </a:t>
            </a:r>
            <a:r>
              <a:rPr lang="ru-RU" sz="2700" b="1" dirty="0" smtClean="0">
                <a:solidFill>
                  <a:srgbClr val="1C1076"/>
                </a:solidFill>
                <a:cs typeface="Times New Roman" pitchFamily="18" charset="0"/>
              </a:rPr>
              <a:t>– это вид деятельности, занимаясь которой, дети учатся. Это вид учебных занятий, организуемых в виде учебных игр, реализующих ряд принципов игрового, активного обучения и отличающихся наличием правил, фиксированной структуры игровой деятельности и системы оценивания, один из методов активного обучения.                                   (В. Н. Кругликов, 1988)                                                                                                    В дидактических играх ребёнок наблюдает, сравнивает, сопоставляет, классифицирует предметы по тем или иным признакам, производит доступный ему анализ и синтез, делает обобщения.  Играя с ребёнком в дидактические игры, мы так же воспитываем усидчивость и терпение, аккуратность, точность, настойчивость, то есть воспитываем эмоционально – волевую сферу ребёнка.                                                            </a:t>
            </a:r>
            <a:r>
              <a:rPr lang="ru-RU" sz="2700" b="1" dirty="0" smtClean="0">
                <a:solidFill>
                  <a:srgbClr val="C00000"/>
                </a:solidFill>
                <a:cs typeface="Times New Roman" pitchFamily="18" charset="0"/>
              </a:rPr>
              <a:t>Дидактическая игра может быть индивидуальной                 	или   коллективной.</a:t>
            </a:r>
            <a:r>
              <a:rPr lang="ru-RU" sz="2700" b="1" dirty="0" smtClean="0">
                <a:solidFill>
                  <a:srgbClr val="1C1076"/>
                </a:solidFill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1C1076"/>
                </a:solidFill>
                <a:cs typeface="Times New Roman" pitchFamily="18" charset="0"/>
              </a:rPr>
            </a:br>
            <a:endParaRPr lang="ru-RU" sz="2700" b="1" dirty="0">
              <a:solidFill>
                <a:srgbClr val="1C107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219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19800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cs typeface="Times New Roman" pitchFamily="18" charset="0"/>
              </a:rPr>
              <a:t>Дидактические игры делятся на</a:t>
            </a:r>
            <a:br>
              <a:rPr lang="ru-RU" sz="31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1C1076"/>
                </a:solidFill>
                <a:cs typeface="Times New Roman" pitchFamily="18" charset="0"/>
              </a:rPr>
              <a:t>- игры с предметами                                                                     - настольно- печатные игры                                                          - словесные </a:t>
            </a:r>
            <a:r>
              <a:rPr lang="ru-RU" sz="31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Дидактические игры по формированию математических представлений условно делятся на следующие группы:</a:t>
            </a:r>
            <a:r>
              <a:rPr lang="ru-RU" sz="3100" b="1" dirty="0" smtClean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1C1076"/>
                </a:solidFill>
                <a:cs typeface="Times New Roman" pitchFamily="18" charset="0"/>
              </a:rPr>
              <a:t>1. Игры с геометрическими фигурами                          2.Игры с цифрами и числами </a:t>
            </a:r>
            <a:br>
              <a:rPr lang="ru-RU" sz="2800" b="1" dirty="0" smtClean="0">
                <a:solidFill>
                  <a:srgbClr val="1C1076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1C1076"/>
                </a:solidFill>
                <a:cs typeface="Times New Roman" pitchFamily="18" charset="0"/>
              </a:rPr>
              <a:t>3. Игры- путешествия во времени </a:t>
            </a:r>
            <a:br>
              <a:rPr lang="ru-RU" sz="2800" b="1" dirty="0" smtClean="0">
                <a:solidFill>
                  <a:srgbClr val="1C1076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1C1076"/>
                </a:solidFill>
                <a:cs typeface="Times New Roman" pitchFamily="18" charset="0"/>
              </a:rPr>
              <a:t>4. Игры на ориентирование в пространстве </a:t>
            </a:r>
            <a:br>
              <a:rPr lang="ru-RU" sz="2800" b="1" dirty="0" smtClean="0">
                <a:solidFill>
                  <a:srgbClr val="1C1076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1C1076"/>
                </a:solidFill>
                <a:cs typeface="Times New Roman" pitchFamily="18" charset="0"/>
              </a:rPr>
              <a:t>5. Игры на логическое мышление </a:t>
            </a:r>
            <a:endParaRPr lang="ru-RU" sz="2800" b="1" dirty="0">
              <a:solidFill>
                <a:srgbClr val="1C107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508" y="1091077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28600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           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ИГРЫ С ГЕОМЕТРИЧЕСКИМИ ФИГУРАМИ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762001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Цель: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 закрепление форм, цвета, освоение классификации    	по разным признакам предмета, развитие внимания, 			мышления, мелкой моторики. </a:t>
            </a:r>
          </a:p>
        </p:txBody>
      </p:sp>
      <p:pic>
        <p:nvPicPr>
          <p:cNvPr id="6" name="Рисунок 5" descr="C:\Users\Гость\Desktop\фото\IMG_20220302_0751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2133600"/>
            <a:ext cx="24384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:\Users\Гость\Desktop\фото\IMG_20220302_1623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2133600"/>
            <a:ext cx="26670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7200" y="914400"/>
            <a:ext cx="609600" cy="3810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9906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4572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Д/и: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1C1076"/>
                </a:solidFill>
                <a:cs typeface="Times New Roman" pitchFamily="18" charset="0"/>
              </a:rPr>
              <a:t>«Подбери по форме», «Геометрические фигуры», »Найди пару», развивающая головоломка, геометрическая мозаика, магнитная мозаика.</a:t>
            </a:r>
            <a:endParaRPr lang="ru-RU" sz="2400" b="1" dirty="0"/>
          </a:p>
        </p:txBody>
      </p:sp>
      <p:pic>
        <p:nvPicPr>
          <p:cNvPr id="14" name="Рисунок 13" descr="C:\Users\Гость\Desktop\фото\IMG_20220302_16425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828800"/>
            <a:ext cx="2667000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Гость\Desktop\фото\IMG_20220302_07475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1752600"/>
            <a:ext cx="2819400" cy="3505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609600"/>
            <a:ext cx="82296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2600" y="2286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 Игры с числами и цифрами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914400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освоить и закрепить прямой и обратный счёт, способствовать закреплению умения пересчитывать предметы, соотносить цифру с количеством предметов.</a:t>
            </a:r>
            <a:r>
              <a:rPr lang="ru-RU" sz="2400" b="1" dirty="0" smtClean="0">
                <a:solidFill>
                  <a:srgbClr val="1C1076"/>
                </a:solidFill>
                <a:cs typeface="Times New Roman" pitchFamily="18" charset="0"/>
              </a:rPr>
              <a:t>              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Д/и:</a:t>
            </a:r>
            <a:r>
              <a:rPr lang="ru-RU" sz="2400" b="1" dirty="0" smtClean="0">
                <a:solidFill>
                  <a:srgbClr val="1C1076"/>
                </a:solidFill>
                <a:cs typeface="Times New Roman" pitchFamily="18" charset="0"/>
              </a:rPr>
              <a:t>  «Цифры», «Малыш и цифры» </a:t>
            </a:r>
            <a:endParaRPr lang="ru-RU" sz="2400" b="1" dirty="0" smtClean="0">
              <a:solidFill>
                <a:srgbClr val="1C1076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8" name="Рисунок 7" descr="C:\Users\Гость\Desktop\фото\IMG_20220303_16201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24200" y="2514600"/>
            <a:ext cx="27432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Игры -  путешествия во времени 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06680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914400"/>
            <a:ext cx="845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закрепить знания о частях суток, их характерных особенностях ;о днях недели, названиях месяцев и их последовательности.                                        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Д/и:</a:t>
            </a:r>
            <a:r>
              <a:rPr lang="ru-RU" sz="2400" b="1" dirty="0" smtClean="0">
                <a:solidFill>
                  <a:srgbClr val="1C1076"/>
                </a:solidFill>
                <a:latin typeface="+mj-lt"/>
                <a:cs typeface="Times New Roman" pitchFamily="18" charset="0"/>
              </a:rPr>
              <a:t> «День-ночь»;словесные -«Детский сад»- закрепление частей суток, «Какой день недели» .                      </a:t>
            </a:r>
          </a:p>
        </p:txBody>
      </p:sp>
      <p:pic>
        <p:nvPicPr>
          <p:cNvPr id="7" name="Рисунок 6" descr="C:\Users\Гость\Desktop\фото\IMG_20220304_09095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1800" y="2819400"/>
            <a:ext cx="3048000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562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Дидактические игры в обучении детей основам математики  </vt:lpstr>
      <vt:lpstr>    Цель: формировать у детей интерес к математике, с помощью интересных заданий и игр, способствовать развитию у детей внимания, сообразительности.                                                                 </vt:lpstr>
      <vt:lpstr>Актуальность:</vt:lpstr>
      <vt:lpstr> Дидактическая игра – это вид деятельности, занимаясь которой, дети учатся. Это вид учебных занятий, организуемых в виде учебных игр, реализующих ряд принципов игрового, активного обучения и отличающихся наличием правил, фиксированной структуры игровой деятельности и системы оценивания, один из методов активного обучения.                                   (В. Н. Кругликов, 1988)                                                                                                    В дидактических играх ребёнок наблюдает, сравнивает, сопоставляет, классифицирует предметы по тем или иным признакам, производит доступный ему анализ и синтез, делает обобщения.  Играя с ребёнком в дидактические игры, мы так же воспитываем усидчивость и терпение, аккуратность, точность, настойчивость, то есть воспитываем эмоционально – волевую сферу ребёнка.                                                            Дидактическая игра может быть индивидуальной                  или   коллективной. </vt:lpstr>
      <vt:lpstr>Дидактические игры делятся на - игры с предметами                                                                     - настольно- печатные игры                                                          - словесные  Дидактические игры по формированию математических представлений условно делятся на следующие группы: 1. Игры с геометрическими фигурами                          2.Игры с цифрами и числами  3. Игры- путешествия во времени  4. Игры на ориентирование в пространстве  5. Игры на логическое мышление </vt:lpstr>
      <vt:lpstr> </vt:lpstr>
      <vt:lpstr>Слайд 7</vt:lpstr>
      <vt:lpstr> </vt:lpstr>
      <vt:lpstr>    Игры -  путешествия во времени </vt:lpstr>
      <vt:lpstr>Игры на ориентирование в пространстве</vt:lpstr>
      <vt:lpstr>Игры на логическое мышление</vt:lpstr>
      <vt:lpstr>Д/и: «Найди лишний предмет»,«Найди тень», «Лабиринты», «Вкладыши», «Пирамидки»,«Найди отличия», «Сортер»,«Учимся сравнивать», «Найди и угадай»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Гость</cp:lastModifiedBy>
  <cp:revision>72</cp:revision>
  <dcterms:created xsi:type="dcterms:W3CDTF">2018-09-01T06:13:30Z</dcterms:created>
  <dcterms:modified xsi:type="dcterms:W3CDTF">2023-05-28T16:16:28Z</dcterms:modified>
</cp:coreProperties>
</file>