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59" d="100"/>
          <a:sy n="59" d="100"/>
        </p:scale>
        <p:origin x="-834" y="-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4C608-40B1-4030-A28D-5B74BC98ADCE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"/>
            <a:ext cx="12192000" cy="6857999"/>
          </a:xfrm>
          <a:prstGeom prst="rect">
            <a:avLst/>
          </a:prstGeom>
          <a:blipFill dpi="0" rotWithShape="1">
            <a:blip r:embed="rId2">
              <a:alphaModFix amt="73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5665" y="0"/>
            <a:ext cx="6809072" cy="2956897"/>
          </a:xfrm>
        </p:spPr>
        <p:txBody>
          <a:bodyPr/>
          <a:lstStyle/>
          <a:p>
            <a:r>
              <a:rPr lang="ru-RU" sz="5400" b="1" dirty="0" err="1" smtClean="0">
                <a:solidFill>
                  <a:srgbClr val="FFFF0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Дондок</a:t>
            </a:r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 </a:t>
            </a:r>
            <a:b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</a:br>
            <a:r>
              <a:rPr lang="ru-RU" sz="5400" b="1" dirty="0" err="1">
                <a:solidFill>
                  <a:srgbClr val="FFFF0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У</a:t>
            </a:r>
            <a:r>
              <a:rPr lang="ru-RU" sz="5400" b="1" dirty="0" err="1" smtClean="0">
                <a:solidFill>
                  <a:srgbClr val="FFFF0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лзытуев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7356" y="5189334"/>
            <a:ext cx="11348357" cy="2060012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Дондок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Улзытуев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поэт-лирик,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философ, песенник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Недаром его любовно называли жаворонком, жемчужиной бурятской поэзии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370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029" y="4"/>
            <a:ext cx="10058400" cy="1099239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биография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890696"/>
            <a:ext cx="11982451" cy="5758761"/>
          </a:xfrm>
        </p:spPr>
        <p:txBody>
          <a:bodyPr>
            <a:normAutofit fontScale="25000" lnSpcReduction="20000"/>
          </a:bodyPr>
          <a:lstStyle/>
          <a:p>
            <a:pPr marL="0" indent="0" algn="ctr" fontAlgn="base">
              <a:buNone/>
            </a:pPr>
            <a:endParaRPr lang="ru-RU" dirty="0" smtClean="0">
              <a:solidFill>
                <a:srgbClr val="000000"/>
              </a:solidFill>
              <a:latin typeface="PT Sans"/>
            </a:endParaRPr>
          </a:p>
          <a:p>
            <a:pPr marL="0" indent="0" fontAlgn="base">
              <a:buNone/>
            </a:pPr>
            <a:r>
              <a:rPr lang="ru-RU" sz="8000" dirty="0">
                <a:solidFill>
                  <a:srgbClr val="000000"/>
                </a:solidFill>
                <a:latin typeface="PT Sans"/>
              </a:rPr>
              <a:t> </a:t>
            </a:r>
            <a:r>
              <a:rPr lang="ru-RU" sz="8000" dirty="0" smtClean="0">
                <a:solidFill>
                  <a:srgbClr val="000000"/>
                </a:solidFill>
                <a:latin typeface="PT Sans"/>
              </a:rPr>
              <a:t>   </a:t>
            </a:r>
            <a:r>
              <a:rPr lang="ru-RU" sz="8000" dirty="0" smtClean="0">
                <a:solidFill>
                  <a:srgbClr val="000000"/>
                </a:solidFill>
                <a:latin typeface="PT Sans"/>
              </a:rPr>
              <a:t>	</a:t>
            </a:r>
            <a:r>
              <a:rPr lang="ru-RU" sz="8000" dirty="0" err="1" smtClean="0"/>
              <a:t>Дондок</a:t>
            </a:r>
            <a:r>
              <a:rPr lang="ru-RU" sz="8000" dirty="0" smtClean="0"/>
              <a:t> </a:t>
            </a:r>
            <a:r>
              <a:rPr lang="ru-RU" sz="8000" dirty="0" err="1"/>
              <a:t>Аюшеевич</a:t>
            </a:r>
            <a:r>
              <a:rPr lang="ru-RU" sz="8000" dirty="0"/>
              <a:t> </a:t>
            </a:r>
            <a:r>
              <a:rPr lang="ru-RU" sz="8000" dirty="0" err="1"/>
              <a:t>Улзытуев</a:t>
            </a:r>
            <a:r>
              <a:rPr lang="ru-RU" sz="8000" dirty="0"/>
              <a:t> родился в 1936 году в улусе </a:t>
            </a:r>
            <a:r>
              <a:rPr lang="ru-RU" sz="8000" dirty="0" err="1"/>
              <a:t>Шибертуй</a:t>
            </a:r>
            <a:r>
              <a:rPr lang="ru-RU" sz="8000" dirty="0"/>
              <a:t> </a:t>
            </a:r>
            <a:endParaRPr lang="ru-RU" sz="8000" dirty="0" smtClean="0"/>
          </a:p>
          <a:p>
            <a:pPr marL="0" indent="0" fontAlgn="base">
              <a:buNone/>
            </a:pPr>
            <a:r>
              <a:rPr lang="ru-RU" sz="8000" dirty="0" smtClean="0"/>
              <a:t>    </a:t>
            </a:r>
            <a:r>
              <a:rPr lang="ru-RU" sz="8000" dirty="0" err="1" smtClean="0"/>
              <a:t>Бичурского</a:t>
            </a:r>
            <a:r>
              <a:rPr lang="ru-RU" sz="8000" dirty="0" smtClean="0"/>
              <a:t> района. </a:t>
            </a:r>
          </a:p>
          <a:p>
            <a:pPr marL="0" indent="0" fontAlgn="base">
              <a:buNone/>
            </a:pPr>
            <a:r>
              <a:rPr lang="ru-RU" sz="8000" dirty="0" smtClean="0"/>
              <a:t>    Впоследствии он напишет:</a:t>
            </a:r>
          </a:p>
          <a:p>
            <a:pPr marL="0" indent="0" algn="ctr" fontAlgn="base">
              <a:buNone/>
            </a:pPr>
            <a:r>
              <a:rPr lang="ru-RU" sz="8000" dirty="0" smtClean="0"/>
              <a:t>   Я родился на земле окрестной этой</a:t>
            </a:r>
          </a:p>
          <a:p>
            <a:pPr marL="0" indent="0" algn="ctr" fontAlgn="base">
              <a:buNone/>
            </a:pPr>
            <a:r>
              <a:rPr lang="ru-RU" sz="8000" dirty="0" smtClean="0"/>
              <a:t>       </a:t>
            </a:r>
            <a:r>
              <a:rPr lang="ru-RU" sz="8000" dirty="0" smtClean="0"/>
              <a:t>             В </a:t>
            </a:r>
            <a:r>
              <a:rPr lang="ru-RU" sz="8000" dirty="0"/>
              <a:t>зимовье, взъерошенном, лишенном света,</a:t>
            </a:r>
          </a:p>
          <a:p>
            <a:pPr marL="0" indent="0" algn="ctr" fontAlgn="base">
              <a:buNone/>
            </a:pPr>
            <a:r>
              <a:rPr lang="ru-RU" sz="8000" dirty="0" smtClean="0"/>
              <a:t>     </a:t>
            </a:r>
            <a:r>
              <a:rPr lang="ru-RU" sz="8000" dirty="0" smtClean="0"/>
              <a:t>     С </a:t>
            </a:r>
            <a:r>
              <a:rPr lang="ru-RU" sz="8000" dirty="0"/>
              <a:t>полом земляным, булыжным очагом,</a:t>
            </a:r>
          </a:p>
          <a:p>
            <a:pPr marL="0" indent="0" algn="ctr" fontAlgn="base">
              <a:buNone/>
            </a:pPr>
            <a:r>
              <a:rPr lang="ru-RU" sz="8000" dirty="0" smtClean="0"/>
              <a:t>        </a:t>
            </a:r>
            <a:r>
              <a:rPr lang="ru-RU" sz="8000" dirty="0" smtClean="0"/>
              <a:t>       С </a:t>
            </a:r>
            <a:r>
              <a:rPr lang="ru-RU" sz="8000" dirty="0"/>
              <a:t>окном, обтянутым коровьим пузырем</a:t>
            </a:r>
            <a:r>
              <a:rPr lang="ru-RU" sz="8000" dirty="0" smtClean="0"/>
              <a:t>…</a:t>
            </a:r>
          </a:p>
          <a:p>
            <a:pPr marL="0" indent="0" algn="ctr" fontAlgn="base">
              <a:buNone/>
            </a:pPr>
            <a:endParaRPr lang="ru-RU" sz="8000" dirty="0"/>
          </a:p>
          <a:p>
            <a:pPr marL="0" indent="0" fontAlgn="base">
              <a:buNone/>
            </a:pPr>
            <a:r>
              <a:rPr lang="ru-RU" sz="8000" dirty="0"/>
              <a:t>  </a:t>
            </a:r>
            <a:r>
              <a:rPr lang="ru-RU" sz="8000" dirty="0" smtClean="0"/>
              <a:t>  </a:t>
            </a:r>
            <a:r>
              <a:rPr lang="ru-RU" sz="8000" dirty="0" smtClean="0"/>
              <a:t>	В </a:t>
            </a:r>
            <a:r>
              <a:rPr lang="ru-RU" sz="8000" dirty="0" err="1"/>
              <a:t>Шибертуйской</a:t>
            </a:r>
            <a:r>
              <a:rPr lang="ru-RU" sz="8000" dirty="0"/>
              <a:t> средней школе  Д. </a:t>
            </a:r>
            <a:r>
              <a:rPr lang="ru-RU" sz="8000" dirty="0" err="1"/>
              <a:t>Улзытуев</a:t>
            </a:r>
            <a:r>
              <a:rPr lang="ru-RU" sz="8000" dirty="0"/>
              <a:t> посещал кружок любителей </a:t>
            </a:r>
            <a:endParaRPr lang="ru-RU" sz="8000" dirty="0" smtClean="0"/>
          </a:p>
          <a:p>
            <a:pPr marL="0" indent="0" fontAlgn="base">
              <a:buNone/>
            </a:pPr>
            <a:r>
              <a:rPr lang="ru-RU" sz="8000" dirty="0" smtClean="0"/>
              <a:t>    родного </a:t>
            </a:r>
            <a:r>
              <a:rPr lang="ru-RU" sz="8000" dirty="0"/>
              <a:t>языка «</a:t>
            </a:r>
            <a:r>
              <a:rPr lang="ru-RU" sz="8000" dirty="0" err="1"/>
              <a:t>Ошон</a:t>
            </a:r>
            <a:r>
              <a:rPr lang="ru-RU" sz="8000" dirty="0"/>
              <a:t>», открытый </a:t>
            </a:r>
            <a:r>
              <a:rPr lang="ru-RU" sz="8000" dirty="0" smtClean="0"/>
              <a:t> учительницей </a:t>
            </a:r>
            <a:r>
              <a:rPr lang="ru-RU" sz="8000" dirty="0"/>
              <a:t>бурятского языка и </a:t>
            </a:r>
            <a:endParaRPr lang="ru-RU" sz="8000" dirty="0" smtClean="0"/>
          </a:p>
          <a:p>
            <a:pPr marL="0" indent="0" fontAlgn="base">
              <a:buNone/>
            </a:pPr>
            <a:r>
              <a:rPr lang="ru-RU" sz="8000" dirty="0" smtClean="0"/>
              <a:t>    литературы </a:t>
            </a:r>
            <a:r>
              <a:rPr lang="ru-RU" sz="8000" dirty="0" err="1"/>
              <a:t>Цырегмой</a:t>
            </a:r>
            <a:r>
              <a:rPr lang="ru-RU" sz="8000" dirty="0"/>
              <a:t> </a:t>
            </a:r>
            <a:r>
              <a:rPr lang="ru-RU" sz="8000" dirty="0" err="1"/>
              <a:t>Намдаковной</a:t>
            </a:r>
            <a:r>
              <a:rPr lang="ru-RU" sz="8000" dirty="0"/>
              <a:t> </a:t>
            </a:r>
            <a:r>
              <a:rPr lang="ru-RU" sz="8000" dirty="0" err="1"/>
              <a:t>Намдаковой</a:t>
            </a:r>
            <a:r>
              <a:rPr lang="ru-RU" sz="8000" dirty="0"/>
              <a:t>. Поэт с глубокой </a:t>
            </a:r>
            <a:r>
              <a:rPr lang="ru-RU" sz="8000" dirty="0" smtClean="0"/>
              <a:t>  </a:t>
            </a:r>
          </a:p>
          <a:p>
            <a:pPr marL="0" indent="0" fontAlgn="base">
              <a:buNone/>
            </a:pPr>
            <a:r>
              <a:rPr lang="ru-RU" sz="8000" dirty="0" smtClean="0"/>
              <a:t>    благодарностью </a:t>
            </a:r>
            <a:r>
              <a:rPr lang="ru-RU" sz="8000" dirty="0"/>
              <a:t>вспоминал свою учительницу бурятского языка </a:t>
            </a:r>
            <a:r>
              <a:rPr lang="ru-RU" sz="8000" dirty="0" err="1" smtClean="0"/>
              <a:t>Цырегму</a:t>
            </a:r>
            <a:endParaRPr lang="ru-RU" sz="8000" dirty="0" smtClean="0"/>
          </a:p>
          <a:p>
            <a:pPr marL="0" indent="0" fontAlgn="base">
              <a:buNone/>
            </a:pPr>
            <a:r>
              <a:rPr lang="ru-RU" sz="8000" dirty="0" smtClean="0"/>
              <a:t>    </a:t>
            </a:r>
            <a:r>
              <a:rPr lang="ru-RU" sz="8000" dirty="0" err="1" smtClean="0"/>
              <a:t>Намдаковну</a:t>
            </a:r>
            <a:r>
              <a:rPr lang="ru-RU" sz="8000" dirty="0"/>
              <a:t>, которая сумела привить ему любовь к родному языку и </a:t>
            </a:r>
            <a:r>
              <a:rPr lang="ru-RU" sz="8000" dirty="0" smtClean="0"/>
              <a:t>открыла</a:t>
            </a:r>
          </a:p>
          <a:p>
            <a:pPr marL="0" indent="0" fontAlgn="base">
              <a:buNone/>
            </a:pPr>
            <a:r>
              <a:rPr lang="ru-RU" sz="8000" dirty="0" smtClean="0"/>
              <a:t>    дорогу </a:t>
            </a:r>
            <a:r>
              <a:rPr lang="ru-RU" sz="8000" dirty="0"/>
              <a:t>творчества. Кружок готовил рукописный сборник творчества </a:t>
            </a:r>
            <a:r>
              <a:rPr lang="ru-RU" sz="8000" dirty="0" smtClean="0"/>
              <a:t>своих</a:t>
            </a:r>
          </a:p>
          <a:p>
            <a:pPr marL="0" indent="0" fontAlgn="base">
              <a:buNone/>
            </a:pPr>
            <a:r>
              <a:rPr lang="ru-RU" sz="8000" dirty="0" smtClean="0"/>
              <a:t>    </a:t>
            </a:r>
            <a:r>
              <a:rPr lang="ru-RU" sz="8000" dirty="0"/>
              <a:t>участников.</a:t>
            </a:r>
          </a:p>
          <a:p>
            <a:pPr marL="0" indent="0" algn="ctr" fontAlgn="base">
              <a:buNone/>
            </a:pPr>
            <a:r>
              <a:rPr lang="ru-RU" sz="6400" dirty="0"/>
              <a:t>       </a:t>
            </a:r>
          </a:p>
        </p:txBody>
      </p:sp>
      <p:sp>
        <p:nvSpPr>
          <p:cNvPr id="4" name="Овал 3"/>
          <p:cNvSpPr/>
          <p:nvPr/>
        </p:nvSpPr>
        <p:spPr>
          <a:xfrm>
            <a:off x="9195710" y="114300"/>
            <a:ext cx="2743201" cy="2792186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005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158065"/>
            <a:ext cx="10058400" cy="96861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биография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2" y="1126673"/>
            <a:ext cx="11919857" cy="5519057"/>
          </a:xfrm>
        </p:spPr>
        <p:txBody>
          <a:bodyPr>
            <a:normAutofit fontScale="62500" lnSpcReduction="20000"/>
          </a:bodyPr>
          <a:lstStyle/>
          <a:p>
            <a:pPr marL="0" indent="0" fontAlgn="base">
              <a:buNone/>
            </a:pPr>
            <a:r>
              <a:rPr lang="ru-RU" dirty="0"/>
              <a:t>   Первая публикация стихов </a:t>
            </a:r>
            <a:r>
              <a:rPr lang="ru-RU" dirty="0" err="1"/>
              <a:t>Дондока</a:t>
            </a:r>
            <a:r>
              <a:rPr lang="ru-RU" dirty="0"/>
              <a:t> </a:t>
            </a:r>
            <a:r>
              <a:rPr lang="ru-RU" dirty="0" err="1"/>
              <a:t>Улзытуева</a:t>
            </a:r>
            <a:r>
              <a:rPr lang="ru-RU" dirty="0"/>
              <a:t> состоялась в 1953 г. Газета «Бурят-</a:t>
            </a:r>
            <a:r>
              <a:rPr lang="ru-RU" dirty="0" err="1"/>
              <a:t>Монголой</a:t>
            </a:r>
            <a:r>
              <a:rPr lang="ru-RU" dirty="0"/>
              <a:t> </a:t>
            </a:r>
            <a:r>
              <a:rPr lang="ru-RU" dirty="0" err="1"/>
              <a:t>унэн</a:t>
            </a:r>
            <a:r>
              <a:rPr lang="ru-RU" dirty="0"/>
              <a:t>» </a:t>
            </a:r>
            <a:endParaRPr lang="ru-RU" dirty="0" smtClean="0"/>
          </a:p>
          <a:p>
            <a:pPr marL="0" indent="0" fontAlgn="base">
              <a:buNone/>
            </a:pPr>
            <a:r>
              <a:rPr lang="ru-RU" dirty="0" smtClean="0"/>
              <a:t>опубликовала </a:t>
            </a:r>
            <a:r>
              <a:rPr lang="ru-RU" dirty="0"/>
              <a:t>его стихотворение «Голубка». Он учился тогда в восьмом классе </a:t>
            </a:r>
            <a:r>
              <a:rPr lang="ru-RU" dirty="0" err="1"/>
              <a:t>Шибертуйской</a:t>
            </a:r>
            <a:r>
              <a:rPr lang="ru-RU" dirty="0"/>
              <a:t> </a:t>
            </a:r>
            <a:endParaRPr lang="ru-RU" dirty="0" smtClean="0"/>
          </a:p>
          <a:p>
            <a:pPr marL="0" indent="0" fontAlgn="base">
              <a:buNone/>
            </a:pPr>
            <a:r>
              <a:rPr lang="ru-RU" dirty="0" smtClean="0"/>
              <a:t>школы</a:t>
            </a:r>
            <a:r>
              <a:rPr lang="ru-RU" dirty="0"/>
              <a:t>. На русском языке его стихи появились впервые в год окончания школы в газете «</a:t>
            </a:r>
            <a:r>
              <a:rPr lang="ru-RU" dirty="0" smtClean="0"/>
              <a:t>Бурят-</a:t>
            </a:r>
          </a:p>
          <a:p>
            <a:pPr marL="0" indent="0" fontAlgn="base">
              <a:buNone/>
            </a:pPr>
            <a:r>
              <a:rPr lang="ru-RU" dirty="0" smtClean="0"/>
              <a:t>монгольский </a:t>
            </a:r>
            <a:r>
              <a:rPr lang="ru-RU" dirty="0"/>
              <a:t>комсомолец» в переводе В. Мартынова</a:t>
            </a:r>
            <a:r>
              <a:rPr lang="ru-RU" dirty="0" smtClean="0"/>
              <a:t>.</a:t>
            </a:r>
          </a:p>
          <a:p>
            <a:pPr marL="0" indent="0" fontAlgn="base">
              <a:buNone/>
            </a:pPr>
            <a:endParaRPr lang="ru-RU" dirty="0"/>
          </a:p>
          <a:p>
            <a:pPr marL="0" indent="0" fontAlgn="base">
              <a:buNone/>
            </a:pPr>
            <a:r>
              <a:rPr lang="ru-RU" dirty="0" smtClean="0"/>
              <a:t> </a:t>
            </a:r>
            <a:r>
              <a:rPr lang="ru-RU" dirty="0"/>
              <a:t>    После окончания средней школы в 1956 г. работал в Бурятском книжном издательстве. </a:t>
            </a:r>
            <a:r>
              <a:rPr lang="ru-RU" dirty="0" smtClean="0"/>
              <a:t>Первая</a:t>
            </a:r>
          </a:p>
          <a:p>
            <a:pPr marL="0" indent="0" fontAlgn="base">
              <a:buNone/>
            </a:pPr>
            <a:r>
              <a:rPr lang="ru-RU" dirty="0" smtClean="0"/>
              <a:t> </a:t>
            </a:r>
            <a:r>
              <a:rPr lang="ru-RU" dirty="0"/>
              <a:t>книга стихов «Три тайны пера» вышла в 1957 г. в Улан-Удэ. С 1962 года член Союза писателей. В </a:t>
            </a:r>
            <a:r>
              <a:rPr lang="ru-RU" dirty="0" smtClean="0"/>
              <a:t>1963</a:t>
            </a:r>
          </a:p>
          <a:p>
            <a:pPr marL="0" indent="0" fontAlgn="base">
              <a:buNone/>
            </a:pPr>
            <a:r>
              <a:rPr lang="ru-RU" dirty="0" smtClean="0"/>
              <a:t> </a:t>
            </a:r>
            <a:r>
              <a:rPr lang="ru-RU" dirty="0"/>
              <a:t>г. окончил Литературный институт им. А. М. Горького. Работал в издательстве журнала «Байкал».</a:t>
            </a:r>
          </a:p>
          <a:p>
            <a:pPr marL="0" indent="0" fontAlgn="base">
              <a:buNone/>
            </a:pPr>
            <a:r>
              <a:rPr lang="ru-RU" dirty="0"/>
              <a:t>      Стихи </a:t>
            </a:r>
            <a:r>
              <a:rPr lang="ru-RU" dirty="0" err="1"/>
              <a:t>Улзытуева</a:t>
            </a:r>
            <a:r>
              <a:rPr lang="ru-RU" dirty="0"/>
              <a:t> печатались в журналах «Байкал», «Юность», «</a:t>
            </a:r>
            <a:r>
              <a:rPr lang="ru-RU" dirty="0" err="1"/>
              <a:t>Цот</a:t>
            </a:r>
            <a:r>
              <a:rPr lang="ru-RU" dirty="0"/>
              <a:t>», «Дальний Восток», «Смена», </a:t>
            </a:r>
            <a:endParaRPr lang="ru-RU" dirty="0" smtClean="0"/>
          </a:p>
          <a:p>
            <a:pPr marL="0" indent="0" fontAlgn="base">
              <a:buNone/>
            </a:pPr>
            <a:r>
              <a:rPr lang="ru-RU" dirty="0" smtClean="0"/>
              <a:t>«</a:t>
            </a:r>
            <a:r>
              <a:rPr lang="ru-RU" dirty="0"/>
              <a:t>Огонек», «Знамя», «Дружба народов», «Сибирские огни».  </a:t>
            </a:r>
            <a:endParaRPr lang="ru-RU" dirty="0" smtClean="0"/>
          </a:p>
          <a:p>
            <a:pPr marL="0" indent="0" fontAlgn="base">
              <a:buNone/>
            </a:pPr>
            <a:endParaRPr lang="ru-RU" dirty="0"/>
          </a:p>
          <a:p>
            <a:pPr marL="0" indent="0" fontAlgn="base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 </a:t>
            </a:r>
            <a:r>
              <a:rPr lang="ru-RU" dirty="0" err="1"/>
              <a:t>Дондок</a:t>
            </a:r>
            <a:r>
              <a:rPr lang="ru-RU" dirty="0"/>
              <a:t> </a:t>
            </a:r>
            <a:r>
              <a:rPr lang="ru-RU" dirty="0" err="1"/>
              <a:t>Улзытуев</a:t>
            </a:r>
            <a:r>
              <a:rPr lang="ru-RU" dirty="0"/>
              <a:t> вошёл в историю бурятской литературы талантливым поэтом. За 36 лет </a:t>
            </a:r>
            <a:r>
              <a:rPr lang="ru-RU" dirty="0" smtClean="0"/>
              <a:t>жизни</a:t>
            </a:r>
          </a:p>
          <a:p>
            <a:pPr marL="0" indent="0" fontAlgn="base">
              <a:buNone/>
            </a:pPr>
            <a:r>
              <a:rPr lang="ru-RU" dirty="0" smtClean="0"/>
              <a:t> </a:t>
            </a:r>
            <a:r>
              <a:rPr lang="ru-RU" dirty="0"/>
              <a:t>поэт «Страны </a:t>
            </a:r>
            <a:r>
              <a:rPr lang="ru-RU" dirty="0" err="1"/>
              <a:t>Ая</a:t>
            </a:r>
            <a:r>
              <a:rPr lang="ru-RU" dirty="0"/>
              <a:t> </a:t>
            </a:r>
            <a:r>
              <a:rPr lang="ru-RU" dirty="0" err="1"/>
              <a:t>ганга</a:t>
            </a:r>
            <a:r>
              <a:rPr lang="ru-RU" dirty="0"/>
              <a:t>» выпустил 11 книг на бурятском языке и 6 книг на русском языке. Всего у </a:t>
            </a:r>
            <a:endParaRPr lang="ru-RU" dirty="0" smtClean="0"/>
          </a:p>
          <a:p>
            <a:pPr marL="0" indent="0" fontAlgn="base">
              <a:buNone/>
            </a:pPr>
            <a:r>
              <a:rPr lang="ru-RU" dirty="0" smtClean="0"/>
              <a:t>него </a:t>
            </a:r>
            <a:r>
              <a:rPr lang="ru-RU" dirty="0"/>
              <a:t>17 книг.  </a:t>
            </a:r>
          </a:p>
        </p:txBody>
      </p:sp>
    </p:spTree>
    <p:extLst>
      <p:ext uri="{BB962C8B-B14F-4D97-AF65-F5344CB8AC3E}">
        <p14:creationId xmlns:p14="http://schemas.microsoft.com/office/powerpoint/2010/main" xmlns="" val="336255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615" y="604161"/>
            <a:ext cx="11397343" cy="13552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" y="0"/>
            <a:ext cx="12191999" cy="6858000"/>
          </a:xfrm>
          <a:prstGeom prst="rect">
            <a:avLst/>
          </a:prstGeom>
          <a:blipFill dpi="0" rotWithShape="1">
            <a:blip r:embed="rId2">
              <a:alphaModFix amt="59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effectLst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reflection blurRad="876300" stA="17000" endPos="65000" dist="50800" dir="5400000" sy="-100000" algn="bl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6"/>
            <a:ext cx="10058400" cy="1197211"/>
          </a:xfrm>
        </p:spPr>
        <p:txBody>
          <a:bodyPr/>
          <a:lstStyle/>
          <a:p>
            <a:r>
              <a:rPr lang="ru-RU" dirty="0" smtClean="0"/>
              <a:t>Гений перевода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615" y="1959432"/>
            <a:ext cx="11397343" cy="3543299"/>
          </a:xfrm>
          <a:solidFill>
            <a:schemeClr val="bg1">
              <a:alpha val="61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err="1">
                <a:latin typeface="Bahnschrift Light" panose="020B0502040204020203" pitchFamily="34" charset="0"/>
              </a:rPr>
              <a:t>Улзытуев</a:t>
            </a:r>
            <a:r>
              <a:rPr lang="ru-RU" b="1" dirty="0">
                <a:latin typeface="Bahnschrift Light" panose="020B0502040204020203" pitchFamily="34" charset="0"/>
              </a:rPr>
              <a:t> был мастером поэтического перевода. Благодаря его переводческому таланту, </a:t>
            </a:r>
            <a:endParaRPr lang="ru-RU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Bahnschrift Light" panose="020B0502040204020203" pitchFamily="34" charset="0"/>
              </a:rPr>
              <a:t>впервые </a:t>
            </a:r>
            <a:r>
              <a:rPr lang="ru-RU" b="1" dirty="0">
                <a:latin typeface="Bahnschrift Light" panose="020B0502040204020203" pitchFamily="34" charset="0"/>
              </a:rPr>
              <a:t>в бурятской литературе появились японские «хокку» («хайку»). Через </a:t>
            </a:r>
            <a:r>
              <a:rPr lang="ru-RU" b="1" dirty="0" err="1">
                <a:latin typeface="Bahnschrift Light" panose="020B0502040204020203" pitchFamily="34" charset="0"/>
              </a:rPr>
              <a:t>Улзытуева</a:t>
            </a:r>
            <a:r>
              <a:rPr lang="ru-RU" b="1" dirty="0">
                <a:latin typeface="Bahnschrift Light" panose="020B0502040204020203" pitchFamily="34" charset="0"/>
              </a:rPr>
              <a:t> </a:t>
            </a:r>
            <a:r>
              <a:rPr lang="ru-RU" b="1" dirty="0" smtClean="0">
                <a:latin typeface="Bahnschrift Light" panose="020B0502040204020203" pitchFamily="34" charset="0"/>
              </a:rPr>
              <a:t>на</a:t>
            </a:r>
          </a:p>
          <a:p>
            <a:pPr marL="0" indent="0">
              <a:buNone/>
            </a:pPr>
            <a:r>
              <a:rPr lang="ru-RU" b="1" dirty="0" smtClean="0">
                <a:latin typeface="Bahnschrift Light" panose="020B0502040204020203" pitchFamily="34" charset="0"/>
              </a:rPr>
              <a:t> </a:t>
            </a:r>
            <a:r>
              <a:rPr lang="ru-RU" b="1" dirty="0">
                <a:latin typeface="Bahnschrift Light" panose="020B0502040204020203" pitchFamily="34" charset="0"/>
              </a:rPr>
              <a:t>бурятском заговорили </a:t>
            </a:r>
            <a:r>
              <a:rPr lang="ru-RU" b="1" dirty="0" err="1">
                <a:latin typeface="Bahnschrift Light" panose="020B0502040204020203" pitchFamily="34" charset="0"/>
              </a:rPr>
              <a:t>Исю</a:t>
            </a:r>
            <a:r>
              <a:rPr lang="ru-RU" b="1" dirty="0">
                <a:latin typeface="Bahnschrift Light" panose="020B0502040204020203" pitchFamily="34" charset="0"/>
              </a:rPr>
              <a:t>, Басе, </a:t>
            </a:r>
            <a:r>
              <a:rPr lang="ru-RU" b="1" dirty="0" err="1">
                <a:latin typeface="Bahnschrift Light" panose="020B0502040204020203" pitchFamily="34" charset="0"/>
              </a:rPr>
              <a:t>Бусон</a:t>
            </a:r>
            <a:r>
              <a:rPr lang="ru-RU" b="1" dirty="0">
                <a:latin typeface="Bahnschrift Light" panose="020B0502040204020203" pitchFamily="34" charset="0"/>
              </a:rPr>
              <a:t>, </a:t>
            </a:r>
            <a:r>
              <a:rPr lang="ru-RU" b="1" dirty="0" err="1">
                <a:latin typeface="Bahnschrift Light" panose="020B0502040204020203" pitchFamily="34" charset="0"/>
              </a:rPr>
              <a:t>Кихаку</a:t>
            </a:r>
            <a:r>
              <a:rPr lang="ru-RU" b="1" dirty="0">
                <a:latin typeface="Bahnschrift Light" panose="020B0502040204020203" pitchFamily="34" charset="0"/>
              </a:rPr>
              <a:t>, </a:t>
            </a:r>
            <a:r>
              <a:rPr lang="ru-RU" b="1" dirty="0" err="1">
                <a:latin typeface="Bahnschrift Light" panose="020B0502040204020203" pitchFamily="34" charset="0"/>
              </a:rPr>
              <a:t>Рероку</a:t>
            </a:r>
            <a:r>
              <a:rPr lang="ru-RU" b="1" dirty="0">
                <a:latin typeface="Bahnschrift Light" panose="020B0502040204020203" pitchFamily="34" charset="0"/>
              </a:rPr>
              <a:t> и другие. </a:t>
            </a:r>
            <a:r>
              <a:rPr lang="ru-RU" b="1" dirty="0" err="1">
                <a:latin typeface="Bahnschrift Light" panose="020B0502040204020203" pitchFamily="34" charset="0"/>
              </a:rPr>
              <a:t>Дондок</a:t>
            </a:r>
            <a:r>
              <a:rPr lang="ru-RU" b="1" dirty="0">
                <a:latin typeface="Bahnschrift Light" panose="020B0502040204020203" pitchFamily="34" charset="0"/>
              </a:rPr>
              <a:t> </a:t>
            </a:r>
            <a:r>
              <a:rPr lang="ru-RU" b="1" dirty="0" err="1">
                <a:latin typeface="Bahnschrift Light" panose="020B0502040204020203" pitchFamily="34" charset="0"/>
              </a:rPr>
              <a:t>Улзытуев</a:t>
            </a:r>
            <a:r>
              <a:rPr lang="ru-RU" b="1" dirty="0">
                <a:latin typeface="Bahnschrift Light" panose="020B0502040204020203" pitchFamily="34" charset="0"/>
              </a:rPr>
              <a:t> </a:t>
            </a:r>
            <a:r>
              <a:rPr lang="ru-RU" b="1" dirty="0" smtClean="0">
                <a:latin typeface="Bahnschrift Light" panose="020B0502040204020203" pitchFamily="34" charset="0"/>
              </a:rPr>
              <a:t>перевел</a:t>
            </a:r>
          </a:p>
          <a:p>
            <a:pPr marL="0" indent="0">
              <a:buNone/>
            </a:pPr>
            <a:r>
              <a:rPr lang="ru-RU" b="1" dirty="0" smtClean="0">
                <a:latin typeface="Bahnschrift Light" panose="020B0502040204020203" pitchFamily="34" charset="0"/>
              </a:rPr>
              <a:t> </a:t>
            </a:r>
            <a:r>
              <a:rPr lang="ru-RU" b="1" dirty="0">
                <a:latin typeface="Bahnschrift Light" panose="020B0502040204020203" pitchFamily="34" charset="0"/>
              </a:rPr>
              <a:t>на бурятский язык такие шедевры классических произведений Востока, как «</a:t>
            </a:r>
            <a:r>
              <a:rPr lang="ru-RU" b="1" dirty="0" smtClean="0">
                <a:latin typeface="Bahnschrift Light" panose="020B0502040204020203" pitchFamily="34" charset="0"/>
              </a:rPr>
              <a:t>Облако-</a:t>
            </a:r>
          </a:p>
          <a:p>
            <a:pPr marL="0" indent="0">
              <a:buNone/>
            </a:pPr>
            <a:r>
              <a:rPr lang="ru-RU" b="1" dirty="0" smtClean="0">
                <a:latin typeface="Bahnschrift Light" panose="020B0502040204020203" pitchFamily="34" charset="0"/>
              </a:rPr>
              <a:t>посол</a:t>
            </a:r>
            <a:r>
              <a:rPr lang="ru-RU" b="1" dirty="0">
                <a:latin typeface="Bahnschrift Light" panose="020B0502040204020203" pitchFamily="34" charset="0"/>
              </a:rPr>
              <a:t>» великого индийского поэта Калидасы, сорок девять </a:t>
            </a:r>
            <a:r>
              <a:rPr lang="ru-RU" b="1" dirty="0" err="1">
                <a:latin typeface="Bahnschrift Light" panose="020B0502040204020203" pitchFamily="34" charset="0"/>
              </a:rPr>
              <a:t>субхашит</a:t>
            </a:r>
            <a:r>
              <a:rPr lang="ru-RU" b="1" dirty="0">
                <a:latin typeface="Bahnschrift Light" panose="020B0502040204020203" pitchFamily="34" charset="0"/>
              </a:rPr>
              <a:t> из «</a:t>
            </a:r>
            <a:r>
              <a:rPr lang="ru-RU" b="1" dirty="0" err="1">
                <a:latin typeface="Bahnschrift Light" panose="020B0502040204020203" pitchFamily="34" charset="0"/>
              </a:rPr>
              <a:t>Эрдэнийн</a:t>
            </a:r>
            <a:r>
              <a:rPr lang="ru-RU" b="1" dirty="0">
                <a:latin typeface="Bahnschrift Light" panose="020B0502040204020203" pitchFamily="34" charset="0"/>
              </a:rPr>
              <a:t> </a:t>
            </a:r>
            <a:r>
              <a:rPr lang="ru-RU" b="1" dirty="0" smtClean="0">
                <a:latin typeface="Bahnschrift Light" panose="020B0502040204020203" pitchFamily="34" charset="0"/>
              </a:rPr>
              <a:t>Сан</a:t>
            </a:r>
          </a:p>
          <a:p>
            <a:pPr marL="0" indent="0">
              <a:buNone/>
            </a:pPr>
            <a:r>
              <a:rPr lang="ru-RU" b="1" dirty="0" smtClean="0">
                <a:latin typeface="Bahnschrift Light" panose="020B0502040204020203" pitchFamily="34" charset="0"/>
              </a:rPr>
              <a:t> </a:t>
            </a:r>
            <a:r>
              <a:rPr lang="ru-RU" b="1" dirty="0" err="1">
                <a:latin typeface="Bahnschrift Light" panose="020B0502040204020203" pitchFamily="34" charset="0"/>
              </a:rPr>
              <a:t>Субхашид</a:t>
            </a:r>
            <a:r>
              <a:rPr lang="ru-RU" b="1" dirty="0">
                <a:latin typeface="Bahnschrift Light" panose="020B0502040204020203" pitchFamily="34" charset="0"/>
              </a:rPr>
              <a:t>», известного писателя </a:t>
            </a:r>
            <a:r>
              <a:rPr lang="ru-RU" b="1" dirty="0" err="1">
                <a:latin typeface="Bahnschrift Light" panose="020B0502040204020203" pitchFamily="34" charset="0"/>
              </a:rPr>
              <a:t>Сакья</a:t>
            </a:r>
            <a:r>
              <a:rPr lang="ru-RU" b="1" dirty="0">
                <a:latin typeface="Bahnschrift Light" panose="020B0502040204020203" pitchFamily="34" charset="0"/>
              </a:rPr>
              <a:t> </a:t>
            </a:r>
            <a:r>
              <a:rPr lang="ru-RU" b="1" dirty="0" err="1">
                <a:latin typeface="Bahnschrift Light" panose="020B0502040204020203" pitchFamily="34" charset="0"/>
              </a:rPr>
              <a:t>Пандит</a:t>
            </a:r>
            <a:r>
              <a:rPr lang="ru-RU" b="1" dirty="0">
                <a:latin typeface="Bahnschrift Light" panose="020B0502040204020203" pitchFamily="34" charset="0"/>
              </a:rPr>
              <a:t> </a:t>
            </a:r>
            <a:r>
              <a:rPr lang="ru-RU" b="1" dirty="0" err="1">
                <a:latin typeface="Bahnschrift Light" panose="020B0502040204020203" pitchFamily="34" charset="0"/>
              </a:rPr>
              <a:t>Гунгажалцана</a:t>
            </a:r>
            <a:r>
              <a:rPr lang="ru-RU" b="1" dirty="0">
                <a:latin typeface="Bahnschrift Light" panose="020B0502040204020203" pitchFamily="34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latin typeface="Bahnschrift Light" panose="020B0502040204020203" pitchFamily="34" charset="0"/>
              </a:rPr>
              <a:t> </a:t>
            </a:r>
            <a:r>
              <a:rPr lang="ru-RU" b="1" dirty="0">
                <a:latin typeface="Bahnschrift Light" panose="020B0502040204020203" pitchFamily="34" charset="0"/>
              </a:rPr>
              <a:t>В сборниках </a:t>
            </a:r>
            <a:r>
              <a:rPr lang="ru-RU" b="1" dirty="0" err="1">
                <a:latin typeface="Bahnschrift Light" panose="020B0502040204020203" pitchFamily="34" charset="0"/>
              </a:rPr>
              <a:t>Улзытуева</a:t>
            </a:r>
            <a:r>
              <a:rPr lang="ru-RU" b="1" dirty="0">
                <a:latin typeface="Bahnschrift Light" panose="020B0502040204020203" pitchFamily="34" charset="0"/>
              </a:rPr>
              <a:t> мы встречаем стихи из  калмыцкой, монгольской и </a:t>
            </a:r>
            <a:r>
              <a:rPr lang="ru-RU" b="1" dirty="0" smtClean="0">
                <a:latin typeface="Bahnschrift Light" panose="020B0502040204020203" pitchFamily="34" charset="0"/>
              </a:rPr>
              <a:t>японской</a:t>
            </a:r>
          </a:p>
          <a:p>
            <a:pPr marL="0" indent="0">
              <a:buNone/>
            </a:pPr>
            <a:r>
              <a:rPr lang="ru-RU" b="1" dirty="0" smtClean="0">
                <a:latin typeface="Bahnschrift Light" panose="020B0502040204020203" pitchFamily="34" charset="0"/>
              </a:rPr>
              <a:t> </a:t>
            </a:r>
            <a:r>
              <a:rPr lang="ru-RU" b="1" dirty="0">
                <a:latin typeface="Bahnschrift Light" panose="020B0502040204020203" pitchFamily="34" charset="0"/>
              </a:rPr>
              <a:t>поэзии в переводе на бурятский язык.</a:t>
            </a:r>
          </a:p>
        </p:txBody>
      </p:sp>
    </p:spTree>
    <p:extLst>
      <p:ext uri="{BB962C8B-B14F-4D97-AF65-F5344CB8AC3E}">
        <p14:creationId xmlns:p14="http://schemas.microsoft.com/office/powerpoint/2010/main" xmlns="" val="25594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66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735709" cy="495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Работы </a:t>
            </a:r>
            <a:r>
              <a:rPr lang="ru-RU" b="1" dirty="0" err="1" smtClean="0">
                <a:solidFill>
                  <a:srgbClr val="FFFF00"/>
                </a:solidFill>
              </a:rPr>
              <a:t>Дондок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улзытуева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1259" y="1338945"/>
            <a:ext cx="5563471" cy="483325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600" b="1" dirty="0" smtClean="0">
                <a:solidFill>
                  <a:srgbClr val="FFFF00"/>
                </a:solidFill>
                <a:latin typeface="Roboto" panose="02000000000000000000" pitchFamily="2" charset="0"/>
              </a:rPr>
              <a:t>ПЕРЕВОД</a:t>
            </a:r>
          </a:p>
          <a:p>
            <a:pPr marL="0" indent="0" algn="ctr">
              <a:buNone/>
            </a:pPr>
            <a:r>
              <a:rPr lang="ru-RU" sz="2600" b="1" dirty="0" smtClean="0">
                <a:solidFill>
                  <a:srgbClr val="FFFF00"/>
                </a:solidFill>
                <a:latin typeface="Roboto" panose="02000000000000000000" pitchFamily="2" charset="0"/>
              </a:rPr>
              <a:t>«</a:t>
            </a:r>
            <a:r>
              <a:rPr lang="ru-RU" sz="2600" b="1" dirty="0">
                <a:solidFill>
                  <a:srgbClr val="FFFF00"/>
                </a:solidFill>
                <a:latin typeface="Roboto" panose="02000000000000000000" pitchFamily="2" charset="0"/>
              </a:rPr>
              <a:t>Говорят далеко на востоке…»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Говорят, далеко на востоке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Родилось дыхание тепла,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Во вселенной, говорят, далеко,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Зародившись, песня поплыла.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Говорят, роса по небу рано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Серебром </a:t>
            </a:r>
            <a:r>
              <a:rPr lang="ru-RU" sz="2600" b="1" i="1" dirty="0" err="1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скатилася</a:t>
            </a: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, звеня,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Говорят, в далеком океане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Ледяная плавится броня,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На земной прекрасной пуповине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Золотой, сказали, дождь прошел,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Где-то на алтайские вершины,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Говорят, Абай-</a:t>
            </a:r>
            <a:r>
              <a:rPr lang="ru-RU" sz="2600" b="1" i="1" dirty="0" err="1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Гэсэр</a:t>
            </a: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, сошел…</a:t>
            </a:r>
          </a:p>
          <a:p>
            <a:pPr marL="0" indent="0" algn="ctr">
              <a:buNone/>
            </a:pPr>
            <a:r>
              <a:rPr lang="ru-RU" sz="2600" b="1" i="1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Перевод 1993 года.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40117" y="2024747"/>
            <a:ext cx="5421087" cy="483325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900" dirty="0" smtClean="0">
                <a:solidFill>
                  <a:srgbClr val="7030A0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СТИХОТВОРЕНИЕ</a:t>
            </a:r>
          </a:p>
          <a:p>
            <a:pPr marL="0" indent="0" algn="ctr">
              <a:buNone/>
            </a:pPr>
            <a:endParaRPr lang="ru-RU" sz="2900" dirty="0">
              <a:solidFill>
                <a:srgbClr val="7030A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r>
              <a:rPr lang="ru-RU" sz="2900" dirty="0" smtClean="0">
                <a:solidFill>
                  <a:srgbClr val="7030A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«Снова вспомнились хори-буряты…»</a:t>
            </a:r>
          </a:p>
          <a:p>
            <a:pPr marL="0" indent="0" algn="ctr">
              <a:buNone/>
            </a:pPr>
            <a:r>
              <a:rPr lang="ru-RU" sz="2900" i="1" dirty="0" smtClean="0">
                <a:solidFill>
                  <a:srgbClr val="7030A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Снова </a:t>
            </a:r>
            <a:r>
              <a:rPr lang="ru-RU" sz="2900" i="1" dirty="0">
                <a:solidFill>
                  <a:srgbClr val="7030A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вспомнились хори-буряты</a:t>
            </a:r>
          </a:p>
          <a:p>
            <a:pPr marL="0" indent="0" algn="ctr">
              <a:buNone/>
            </a:pPr>
            <a:r>
              <a:rPr lang="ru-RU" sz="2900" i="1" dirty="0">
                <a:solidFill>
                  <a:srgbClr val="7030A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И — легенды туманных веков.</a:t>
            </a:r>
          </a:p>
          <a:p>
            <a:pPr marL="0" indent="0" algn="ctr">
              <a:buNone/>
            </a:pPr>
            <a:r>
              <a:rPr lang="ru-RU" sz="2900" i="1" dirty="0">
                <a:solidFill>
                  <a:srgbClr val="7030A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Вспоминаю своих праотцов,</a:t>
            </a:r>
          </a:p>
          <a:p>
            <a:pPr marL="0" indent="0" algn="ctr">
              <a:buNone/>
            </a:pPr>
            <a:r>
              <a:rPr lang="ru-RU" sz="2900" i="1" dirty="0">
                <a:solidFill>
                  <a:srgbClr val="7030A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Отлетаю я мыслях куда-то,</a:t>
            </a:r>
          </a:p>
          <a:p>
            <a:pPr marL="0" indent="0" algn="ctr">
              <a:buNone/>
            </a:pPr>
            <a:r>
              <a:rPr lang="ru-RU" sz="2900" i="1" dirty="0">
                <a:solidFill>
                  <a:srgbClr val="7030A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И сижу, загрустив, одинокий,</a:t>
            </a:r>
          </a:p>
          <a:p>
            <a:pPr marL="0" indent="0" algn="ctr">
              <a:buNone/>
            </a:pPr>
            <a:r>
              <a:rPr lang="ru-RU" sz="2900" i="1" dirty="0">
                <a:solidFill>
                  <a:srgbClr val="7030A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И звенит во мне голос далекий…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034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54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Вывод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0269" y="2432961"/>
            <a:ext cx="10058400" cy="442504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endParaRPr lang="ru-RU" sz="3500" dirty="0"/>
          </a:p>
          <a:p>
            <a:pPr marL="0" indent="0" algn="ctr">
              <a:buNone/>
            </a:pPr>
            <a:r>
              <a:rPr lang="ru-RU" sz="3500" b="1" dirty="0" err="1" smtClean="0">
                <a:solidFill>
                  <a:srgbClr val="7030A0"/>
                </a:solidFill>
              </a:rPr>
              <a:t>Дондок</a:t>
            </a:r>
            <a:r>
              <a:rPr lang="ru-RU" sz="3500" b="1" dirty="0" smtClean="0">
                <a:solidFill>
                  <a:srgbClr val="7030A0"/>
                </a:solidFill>
              </a:rPr>
              <a:t> </a:t>
            </a:r>
            <a:r>
              <a:rPr lang="ru-RU" sz="3500" b="1" dirty="0" err="1">
                <a:solidFill>
                  <a:srgbClr val="7030A0"/>
                </a:solidFill>
              </a:rPr>
              <a:t>Улзытуев</a:t>
            </a:r>
            <a:r>
              <a:rPr lang="ru-RU" sz="3500" b="1" dirty="0">
                <a:solidFill>
                  <a:srgbClr val="7030A0"/>
                </a:solidFill>
              </a:rPr>
              <a:t>- это целое явление в истории Бурятской литературы, это поэт-новатор, поэт-</a:t>
            </a:r>
            <a:r>
              <a:rPr lang="ru-RU" sz="3500" b="1" dirty="0" err="1">
                <a:solidFill>
                  <a:srgbClr val="7030A0"/>
                </a:solidFill>
              </a:rPr>
              <a:t>песеник</a:t>
            </a:r>
            <a:r>
              <a:rPr lang="ru-RU" sz="3500" b="1" dirty="0">
                <a:solidFill>
                  <a:srgbClr val="7030A0"/>
                </a:solidFill>
              </a:rPr>
              <a:t>, поэт-лирик. </a:t>
            </a:r>
            <a:endParaRPr lang="ru-RU" sz="35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r>
              <a:rPr lang="ru-RU" sz="2800" dirty="0" smtClean="0"/>
              <a:t>                                                                    Спасибо за внимание!</a:t>
            </a:r>
          </a:p>
          <a:p>
            <a:pPr marL="0" indent="0" algn="ctr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797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Words>243</Words>
  <Application>Microsoft Office PowerPoint</Application>
  <PresentationFormat>Произвольный</PresentationFormat>
  <Paragraphs>79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Дондок  Улзытуев</vt:lpstr>
      <vt:lpstr>биография</vt:lpstr>
      <vt:lpstr>биография</vt:lpstr>
      <vt:lpstr>Гений перевода</vt:lpstr>
      <vt:lpstr>Работы Дондок улзытуева</vt:lpstr>
      <vt:lpstr>Вывод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Дондок  улзытуев</dc:title>
  <dc:creator>Компьютер-3</dc:creator>
  <cp:lastModifiedBy>ДОМ</cp:lastModifiedBy>
  <cp:revision>16</cp:revision>
  <dcterms:created xsi:type="dcterms:W3CDTF">2022-03-15T06:16:21Z</dcterms:created>
  <dcterms:modified xsi:type="dcterms:W3CDTF">2023-04-14T16:03:31Z</dcterms:modified>
</cp:coreProperties>
</file>