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923157-5ADE-46D8-871D-7C10302EA68E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3E4BA-034F-48E0-B3C1-C776C024C4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0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9DF58342-6909-48F8-83DC-930D15C97C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28788" y="1871663"/>
            <a:ext cx="5630862" cy="33115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58775"/>
            <a:ext cx="8229600" cy="2409825"/>
          </a:xfrm>
          <a:ln/>
        </p:spPr>
        <p:txBody>
          <a:bodyPr>
            <a:normAutofit fontScale="90000"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br>
              <a:rPr lang="ru-RU" sz="4000" dirty="0">
                <a:solidFill>
                  <a:srgbClr val="FF0066"/>
                </a:solidFill>
              </a:rPr>
            </a:br>
            <a:br>
              <a:rPr lang="ru-RU" sz="4000" b="1" dirty="0">
                <a:solidFill>
                  <a:srgbClr val="FF0066"/>
                </a:solidFill>
              </a:rPr>
            </a:br>
            <a:r>
              <a:rPr lang="ru-RU" sz="4000" dirty="0">
                <a:solidFill>
                  <a:srgbClr val="FF0066"/>
                </a:solidFill>
              </a:rPr>
              <a:t>СКАЗКА </a:t>
            </a:r>
            <a:br>
              <a:rPr lang="ru-RU" sz="4000" dirty="0">
                <a:solidFill>
                  <a:srgbClr val="FF0066"/>
                </a:solidFill>
              </a:rPr>
            </a:br>
            <a:r>
              <a:rPr lang="ru-RU" sz="4000" dirty="0"/>
              <a:t>«КАК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457200" y="1166813"/>
            <a:ext cx="8229600" cy="5099050"/>
          </a:xfrm>
          <a:prstGeom prst="rect">
            <a:avLst/>
          </a:prstGeom>
          <a:noFill/>
          <a:ln/>
        </p:spPr>
        <p:txBody>
          <a:bodyPr lIns="0" tIns="0" rIns="0" bIns="0" anchor="ctr"/>
          <a:lstStyle/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dirty="0"/>
          </a:p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dirty="0"/>
          </a:p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dirty="0"/>
          </a:p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dirty="0"/>
          </a:p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sz="4000" dirty="0"/>
          </a:p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endParaRPr lang="ru-RU" sz="4000" dirty="0"/>
          </a:p>
          <a:p>
            <a:pPr marL="0" indent="0" algn="ctr">
              <a:buClrTx/>
              <a:buFontTx/>
              <a:buNone/>
              <a:tabLst>
                <a:tab pos="0" algn="l"/>
                <a:tab pos="104775" algn="l"/>
                <a:tab pos="554038" algn="l"/>
                <a:tab pos="1003300" algn="l"/>
                <a:tab pos="1452563" algn="l"/>
                <a:tab pos="1901825" algn="l"/>
                <a:tab pos="2351088" algn="l"/>
                <a:tab pos="2800350" algn="l"/>
                <a:tab pos="3249613" algn="l"/>
                <a:tab pos="3698875" algn="l"/>
                <a:tab pos="4148138" algn="l"/>
                <a:tab pos="4597400" algn="l"/>
                <a:tab pos="5046663" algn="l"/>
                <a:tab pos="5495925" algn="l"/>
                <a:tab pos="5945188" algn="l"/>
                <a:tab pos="6394450" algn="l"/>
                <a:tab pos="6843713" algn="l"/>
                <a:tab pos="7292975" algn="l"/>
                <a:tab pos="7742238" algn="l"/>
                <a:tab pos="8191500" algn="l"/>
                <a:tab pos="8640763" algn="l"/>
              </a:tabLst>
            </a:pPr>
            <a:r>
              <a:rPr lang="ru-RU" sz="4000" dirty="0"/>
              <a:t>СПАСЛИ ЛЕС .</a:t>
            </a:r>
          </a:p>
        </p:txBody>
      </p:sp>
    </p:spTree>
  </p:cSld>
  <p:clrMapOvr>
    <a:masterClrMapping/>
  </p:clrMapOvr>
  <p:transition spd="med" advTm="10908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360363" y="1584325"/>
            <a:ext cx="8280400" cy="36591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lIns="90000" tIns="45000" rIns="90000" bIns="45000"/>
          <a:lstStyle/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5400" b="1">
                <a:solidFill>
                  <a:srgbClr val="800000"/>
                </a:solidFill>
              </a:rPr>
              <a:t>Дети, давайте любить, беречь и охранять природу!</a:t>
            </a:r>
          </a:p>
          <a:p>
            <a:pPr algn="ctr">
              <a:spcBef>
                <a:spcPts val="1200"/>
              </a:spcBef>
              <a:spcAft>
                <a:spcPts val="1000"/>
              </a:spcAft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5400" b="1">
              <a:solidFill>
                <a:srgbClr val="800000"/>
              </a:solidFill>
            </a:endParaRPr>
          </a:p>
        </p:txBody>
      </p:sp>
    </p:spTree>
  </p:cSld>
  <p:clrMapOvr>
    <a:masterClrMapping/>
  </p:clrMapOvr>
  <p:transition spd="med" advTm="6210"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457200" y="1600200"/>
            <a:ext cx="8229600" cy="4525963"/>
          </a:xfrm>
          <a:ln/>
        </p:spPr>
        <p:txBody>
          <a:bodyPr lIns="91440" tIns="45720" rIns="91440" bIns="45720" anchor="t"/>
          <a:lstStyle/>
          <a:p>
            <a:pPr marL="342900" indent="-339725" algn="l" eaLnBrk="1" hangingPunct="1">
              <a:spcBef>
                <a:spcPts val="800"/>
              </a:spcBef>
              <a:buClrTx/>
              <a:buFontTx/>
              <a:buNone/>
              <a:tabLst>
                <a:tab pos="34290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/>
              <a:t>  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11300" y="431800"/>
            <a:ext cx="6480175" cy="25923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sp>
        <p:nvSpPr>
          <p:cNvPr id="4099" name="Rectangle 3"/>
          <p:cNvSpPr>
            <a:spLocks noGrp="1" noChangeArrowheads="1"/>
          </p:cNvSpPr>
          <p:nvPr>
            <p:ph type="title" idx="1"/>
          </p:nvPr>
        </p:nvSpPr>
        <p:spPr>
          <a:xfrm>
            <a:off x="457200" y="1665288"/>
            <a:ext cx="8229600" cy="4449762"/>
          </a:xfrm>
          <a:ln/>
        </p:spPr>
        <p:txBody>
          <a:bodyPr anchor="ctr"/>
          <a:lstStyle/>
          <a:p>
            <a:pPr marL="0" indent="0" algn="ctr">
              <a:spcBef>
                <a:spcPct val="0"/>
              </a:spcBef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br>
              <a:rPr lang="ru-RU" sz="2600"/>
            </a:br>
            <a:br>
              <a:rPr lang="ru-RU" sz="2600"/>
            </a:br>
            <a:br>
              <a:rPr lang="ru-RU" sz="2600"/>
            </a:br>
            <a:br>
              <a:rPr lang="ru-RU" sz="2600"/>
            </a:br>
            <a:r>
              <a:rPr lang="ru-RU" sz="2600"/>
              <a:t>Весна пришла в лес. Природа ожила после долгой зимы. </a:t>
            </a:r>
            <a:br>
              <a:rPr lang="ru-RU" sz="2600"/>
            </a:br>
            <a:r>
              <a:rPr lang="ru-RU" sz="2600"/>
              <a:t>На деревьях появились листочки. Распустились первые цветы. Птицы начали вить гнёзда и запели веселые песенки. </a:t>
            </a:r>
            <a:br>
              <a:rPr lang="ru-RU" sz="2600"/>
            </a:br>
            <a:r>
              <a:rPr lang="ru-RU" sz="2600"/>
              <a:t>Все жители леса радовались весне и теплому солнышку.</a:t>
            </a:r>
          </a:p>
        </p:txBody>
      </p:sp>
    </p:spTree>
  </p:cSld>
  <p:clrMapOvr>
    <a:masterClrMapping/>
  </p:clrMapOvr>
  <p:transition spd="med" advTm="19860"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8988" y="571500"/>
            <a:ext cx="7620000" cy="5715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2360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200" b="1">
                <a:solidFill>
                  <a:srgbClr val="000000"/>
                </a:solidFill>
              </a:rPr>
              <a:t>  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800" b="1">
              <a:solidFill>
                <a:srgbClr val="000000"/>
              </a:solidFill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00"/>
                </a:solidFill>
              </a:rPr>
              <a:t>   Всё чаще и чаще люди приходили в лес и устраивали пикники, веселились, шумели, пели песни, жгли костры. 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00"/>
                </a:solidFill>
              </a:rPr>
              <a:t>  А когда уходили, оставляли за собой кучи мусора. Однажды даже забыли потушить костёр и чуть не случился пожар!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5763" y="96838"/>
            <a:ext cx="5327650" cy="32146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17500">
    <p:wedg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" y="144463"/>
            <a:ext cx="5586413" cy="31670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3375" y="3527425"/>
            <a:ext cx="4778375" cy="2841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92613" y="3527425"/>
            <a:ext cx="4114800" cy="30099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51613" y="144463"/>
            <a:ext cx="1874837" cy="36004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2840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250825" y="2349500"/>
            <a:ext cx="8229600" cy="11430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anchor="ctr"/>
          <a:lstStyle/>
          <a:p>
            <a:pPr indent="971550"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4000" b="1">
                <a:solidFill>
                  <a:srgbClr val="000000"/>
                </a:solidFill>
              </a:rPr>
              <a:t>Деревьям и лесным    жителям   всё это очень не нравилось! </a:t>
            </a:r>
          </a:p>
        </p:txBody>
      </p:sp>
    </p:spTree>
  </p:cSld>
  <p:clrMapOvr>
    <a:masterClrMapping/>
  </p:clrMapOvr>
  <p:transition spd="med" advTm="6240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158750"/>
            <a:ext cx="8229600" cy="1373188"/>
          </a:xfrm>
          <a:ln/>
        </p:spPr>
        <p:txBody>
          <a:bodyPr/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/>
              <a:t>И лесной волшебник — Лесовичок </a:t>
            </a:r>
            <a:br>
              <a:rPr lang="ru-RU" sz="2800"/>
            </a:br>
            <a:r>
              <a:rPr lang="ru-RU" sz="2800"/>
              <a:t>превратил желудей и ёлочку </a:t>
            </a:r>
            <a:br>
              <a:rPr lang="ru-RU" sz="2800"/>
            </a:br>
            <a:r>
              <a:rPr lang="ru-RU" sz="2800"/>
              <a:t>в эколят — защитников природы.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55763" y="1966913"/>
            <a:ext cx="5340350" cy="489108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43550" y="2879725"/>
            <a:ext cx="3695700" cy="30956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9900"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marL="342900" indent="-339725">
              <a:spcBef>
                <a:spcPts val="1000"/>
              </a:spcBef>
              <a:buClrTx/>
              <a:buFontTx/>
              <a:buNone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</a:pPr>
            <a:r>
              <a:rPr lang="ru-RU" sz="3200">
                <a:solidFill>
                  <a:srgbClr val="000000"/>
                </a:solidFill>
              </a:rPr>
              <a:t>   </a:t>
            </a:r>
            <a:r>
              <a:rPr lang="ru-RU" sz="4000" b="1">
                <a:solidFill>
                  <a:srgbClr val="000000"/>
                </a:solidFill>
              </a:rPr>
              <a:t>создание собственной системы преодоления общего недоразвития речи у детей старшего дошкольного возраста средствами сказкотерапии.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988" y="1062038"/>
            <a:ext cx="9144000" cy="4732337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2060"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95288" y="1268413"/>
            <a:ext cx="8229600" cy="4525962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/>
          <a:lstStyle/>
          <a:p>
            <a:pPr algn="just"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>
                <a:solidFill>
                  <a:srgbClr val="000000"/>
                </a:solidFill>
              </a:rPr>
              <a:t>   </a:t>
            </a:r>
          </a:p>
          <a:p>
            <a:pPr algn="just">
              <a:lnSpc>
                <a:spcPct val="80000"/>
              </a:lnSpc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00"/>
                </a:solidFill>
              </a:rPr>
              <a:t>   Лесовичок отправил их к людям, чтобы Эколята рассказали, как нужно подружиться с природой, понять и полюбить её, как беречь и охранять лес и заботиться о его жителях.</a:t>
            </a:r>
          </a:p>
          <a:p>
            <a:pPr eaLnBrk="0" hangingPunct="0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000000"/>
                </a:solidFill>
              </a:rPr>
              <a:t>    Эколята хорошо справляются со своей задачей и каждый день делают добрые дела!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99313" y="4319588"/>
            <a:ext cx="1752600" cy="24733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-58738"/>
            <a:ext cx="2400300" cy="1571626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663825" y="4502150"/>
            <a:ext cx="2441575" cy="19065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 advTm="19280">
    <p:wipe dir="d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201</Words>
  <Application>Microsoft Office PowerPoint</Application>
  <PresentationFormat>Экран (4:3)</PresentationFormat>
  <Paragraphs>23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  СКАЗКА  «КАК</vt:lpstr>
      <vt:lpstr>    Весна пришла в лес. Природа ожила после долгой зимы.  На деревьях появились листочки. Распустились первые цветы. Птицы начали вить гнёзда и запели веселые песенки.  Все жители леса радовались весне и теплому солнышку.</vt:lpstr>
      <vt:lpstr>Презентация PowerPoint</vt:lpstr>
      <vt:lpstr>Презентация PowerPoint</vt:lpstr>
      <vt:lpstr>Презентация PowerPoint</vt:lpstr>
      <vt:lpstr>Презентация PowerPoint</vt:lpstr>
      <vt:lpstr>И лесной волшебник — Лесовичок  превратил желудей и ёлочку  в эколят — защитников природы.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СКАЗКА  «КАК</dc:title>
  <dc:creator>Алина Жовницкая</dc:creator>
  <cp:lastModifiedBy>Вероника Вероника</cp:lastModifiedBy>
  <cp:revision>8</cp:revision>
  <dcterms:created xsi:type="dcterms:W3CDTF">2016-11-02T21:35:09Z</dcterms:created>
  <dcterms:modified xsi:type="dcterms:W3CDTF">2023-05-28T18:45:06Z</dcterms:modified>
</cp:coreProperties>
</file>