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60" y="2428868"/>
            <a:ext cx="6477000" cy="1828800"/>
          </a:xfrm>
        </p:spPr>
        <p:txBody>
          <a:bodyPr>
            <a:normAutofit fontScale="90000"/>
          </a:bodyPr>
          <a:lstStyle/>
          <a:p>
            <a:r>
              <a:rPr lang="ru-RU" sz="6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сай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аллистратович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алашников </a:t>
            </a:r>
            <a:endParaRPr lang="ru-RU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7030A0"/>
                </a:solidFill>
              </a:rPr>
              <a:t>Детство и юность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3959352" cy="44958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 раннего возраста интересовался историей родного края, в котором он родился и вырос. В рассказах и романах, которые рождались из-под его пера, писатель раскрывал характер исторических личностей через поведение своих современников.</a:t>
            </a:r>
            <a:endParaRPr lang="ru-RU" dirty="0"/>
          </a:p>
        </p:txBody>
      </p:sp>
      <p:pic>
        <p:nvPicPr>
          <p:cNvPr id="37890" name="Picture 2" descr="https://st03.kakprosto.ru/images/article/2019/12/21/340798_5dfe0a67320515dfe0a673208b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928802"/>
            <a:ext cx="3198919" cy="4286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153400" cy="9906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Биография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Будущий писатель появился на свет 9 августа 1931 года в семье старообрядцев. Родители проживали в селе </a:t>
            </a:r>
            <a:r>
              <a:rPr lang="ru-RU" dirty="0" err="1" smtClean="0"/>
              <a:t>Шаралдай</a:t>
            </a:r>
            <a:r>
              <a:rPr lang="ru-RU" dirty="0" smtClean="0"/>
              <a:t> на территории Бурятской АССР. Отец работал в колхозе. Мать занималась домашним хозяйством и воспитанием детей. </a:t>
            </a:r>
          </a:p>
          <a:p>
            <a:r>
              <a:rPr lang="ru-RU" dirty="0" smtClean="0"/>
              <a:t>В доме росли семеро ребятишек. </a:t>
            </a:r>
            <a:r>
              <a:rPr lang="ru-RU" dirty="0" err="1" smtClean="0"/>
              <a:t>Исай</a:t>
            </a:r>
            <a:r>
              <a:rPr lang="ru-RU" dirty="0" smtClean="0"/>
              <a:t> был старшим. Когда ему исполнилось шесть лет, главу семейства осудили по доносу на десять лет тюремного заключения. В школе мальчик отучился только до четвертого класса. Когда ему стукнуло одиннадцать лет, пришлось оставить учебу и пойти на работу в колхоз пастухом.   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Творческое начало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Присматривая за колхозным стадом, он прочитал почти все книги, которые были в сельской библиотеки. Не ожидая того, он получил вполне приличное образование. Через некоторое время смекалистого мальчишку перевели учетчиком в тракторную бригаду. В 1948 году домой вернулся отец. После встречи </a:t>
            </a:r>
            <a:r>
              <a:rPr lang="ru-RU" dirty="0" err="1" smtClean="0"/>
              <a:t>Исай</a:t>
            </a:r>
            <a:r>
              <a:rPr lang="ru-RU" dirty="0" smtClean="0"/>
              <a:t> переехал в соседний район и устроился вальщиком в леспромхоз. Затем трудился плотником, токарем, сплавщиком леса. На протяжении всех этих лет Калашников записывал свои впечатления и наблюдения в обыкновенную школьную тетрадь.</a:t>
            </a:r>
            <a:endParaRPr lang="ru-RU" dirty="0"/>
          </a:p>
        </p:txBody>
      </p:sp>
      <p:pic>
        <p:nvPicPr>
          <p:cNvPr id="51202" name="Picture 2" descr="https://st03.kakprosto.ru/images/article/2019/12/21/340798_5dfe0adcb12fb5dfe0adcb133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857364"/>
            <a:ext cx="4214842" cy="350046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Творчество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642910" y="2571744"/>
            <a:ext cx="3886200" cy="35814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Дебютный рассказ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Исая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Калашникова увидел свет на страницах газеты «Забайкальская правда». В 1954 году начинающего автора приняли сотрудником в редакцию республиканской молодежной газеты. Свой первый роман «Последнее отступление» автор завершил в 1961 году.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 smtClean="0"/>
              <a:t>Писательская карьера Калашникова складывалась без спешки. Он тщательно работал над каждым текстом. И к литературному творчеству относился как к ответственной миссии. Свой знаменитый роман «Жестокий век» автор переписывал шесть раз. 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</a:rPr>
              <a:t>ДЕБЮТ</a:t>
            </a:r>
            <a:endParaRPr lang="ru-RU" sz="2800" dirty="0">
              <a:solidFill>
                <a:srgbClr val="FFFF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Миссия 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Признание и личная жизнь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3748086" cy="43434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За роман «Разрыв-трава», опубликованный в «</a:t>
            </a:r>
            <a:r>
              <a:rPr lang="ru-RU" sz="2400" dirty="0" err="1" smtClean="0"/>
              <a:t>Роман-газете</a:t>
            </a:r>
            <a:r>
              <a:rPr lang="ru-RU" sz="2400" dirty="0" smtClean="0"/>
              <a:t>» и вышедший отдельной книгой в московском издательстве, Калашников получил Государственную премию. В 1973 году ему присвоено почетное звание «Народный писатель Бурятии».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6000760" y="1752600"/>
            <a:ext cx="2762240" cy="4419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4276" name="Picture 4" descr="http://biblus.ru/pics/9/5/5/1005492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785926"/>
            <a:ext cx="2787817" cy="42148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Супружеская жизнь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1785926"/>
            <a:ext cx="3886200" cy="45720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О личной жизни писателя можно написать отдельный роман. Со своей супругой Екатериной Викторовной он познакомился в 1953 году. Всю дальнейшую жизнь они провели под одной крышей. Муж и жена вырастили и воспитали трех дочерей. </a:t>
            </a:r>
            <a:endParaRPr lang="ru-RU" dirty="0" smtClean="0"/>
          </a:p>
          <a:p>
            <a:r>
              <a:rPr lang="ru-RU" dirty="0" err="1" smtClean="0"/>
              <a:t>Исай</a:t>
            </a:r>
            <a:r>
              <a:rPr lang="ru-RU" dirty="0" smtClean="0"/>
              <a:t> </a:t>
            </a:r>
            <a:r>
              <a:rPr lang="ru-RU" dirty="0" err="1" smtClean="0"/>
              <a:t>Каллистратович</a:t>
            </a:r>
            <a:r>
              <a:rPr lang="ru-RU" dirty="0" smtClean="0"/>
              <a:t> Калашников ушел из жизни в мае 1980 года после тяжелой болезни. </a:t>
            </a:r>
          </a:p>
        </p:txBody>
      </p:sp>
      <p:pic>
        <p:nvPicPr>
          <p:cNvPr id="56322" name="Picture 2" descr="https://st03.kakprosto.ru/images/article/2019/12/21/340798_5dfe0b98e89a75dfe0b98e89e2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000240"/>
            <a:ext cx="4132759" cy="355439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15</TotalTime>
  <Words>389</Words>
  <PresentationFormat>Экран (4:3)</PresentationFormat>
  <Paragraphs>18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Обычная</vt:lpstr>
      <vt:lpstr>Исай Каллистратович Калашников </vt:lpstr>
      <vt:lpstr> Детство и юность</vt:lpstr>
      <vt:lpstr>Биография</vt:lpstr>
      <vt:lpstr>Творческое начало</vt:lpstr>
      <vt:lpstr>Творчество </vt:lpstr>
      <vt:lpstr>Признание и личная жизнь</vt:lpstr>
      <vt:lpstr>Супружеская жизнь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Исай Каллистратович Калашников</dc:title>
  <dc:creator>ДОМ</dc:creator>
  <cp:lastModifiedBy>ДОМ</cp:lastModifiedBy>
  <cp:revision>3</cp:revision>
  <dcterms:created xsi:type="dcterms:W3CDTF">2023-01-03T07:00:35Z</dcterms:created>
  <dcterms:modified xsi:type="dcterms:W3CDTF">2023-04-14T16:10:47Z</dcterms:modified>
</cp:coreProperties>
</file>