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0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CF257-F0F6-42CE-B8D1-8935684A6DB9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052F3-E913-428F-B3D9-4A5998B20D0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Контрольное списывание.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52513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Девятнадцатое мая.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52513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Списывание.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52513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Мой дед.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52513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Когда я был маленький, то чуть не каждый день ходил в гости к соседям. Но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особенно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я любил бывать у деда Ивана. Его дом был на краю села. Дед Иван часто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рассказывал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 войне. Он </a:t>
            </a:r>
            <a:r>
              <a:rPr kumimoji="0" lang="ru-RU" sz="40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вспоминал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о битве под Москвой. Дед показал мне свои награды. Я горжусь дедом.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11</Words>
  <Application>Microsoft Office PowerPoint</Application>
  <PresentationFormat>Экран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Контрольное списывание.</vt:lpstr>
      <vt:lpstr>Слайд 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Контрольное списывание.</dc:title>
  <dc:creator>777</dc:creator>
  <cp:lastModifiedBy>777</cp:lastModifiedBy>
  <cp:revision>1</cp:revision>
  <dcterms:created xsi:type="dcterms:W3CDTF">2023-05-03T17:19:36Z</dcterms:created>
  <dcterms:modified xsi:type="dcterms:W3CDTF">2023-05-03T17:22:26Z</dcterms:modified>
</cp:coreProperties>
</file>