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73" r:id="rId3"/>
    <p:sldId id="272" r:id="rId4"/>
    <p:sldId id="257" r:id="rId5"/>
    <p:sldId id="260" r:id="rId6"/>
    <p:sldId id="261" r:id="rId7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3" autoAdjust="0"/>
    <p:restoredTop sz="99822" autoAdjust="0"/>
  </p:normalViewPr>
  <p:slideViewPr>
    <p:cSldViewPr>
      <p:cViewPr varScale="1">
        <p:scale>
          <a:sx n="102" d="100"/>
          <a:sy n="102" d="100"/>
        </p:scale>
        <p:origin x="110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76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19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51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048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64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4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69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48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3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6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1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35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0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10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1862" y="6165304"/>
            <a:ext cx="2689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Лисеенко З.П.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62371" y="6334581"/>
            <a:ext cx="1829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Январь 2022г.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30582"/>
            <a:ext cx="4395597" cy="3334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656" y="2830582"/>
            <a:ext cx="4192785" cy="3334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26068" y="260648"/>
            <a:ext cx="8275792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мастерская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адуга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талантов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ctr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ыступление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”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Краеведческие игры, </a:t>
            </a:r>
          </a:p>
          <a:p>
            <a:pPr algn="ctr"/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эмоциональной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48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24744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Краеведческая игра занимает важно место в жизни ребенка дошкольного возраста, являясь ведущим видом их деятельности. Родина впервые предстает перед ребенком в образах, звуках, красках и в играх. Использование краеведческих игр дает возможность вызвать активную деятельность дошкольников, проявить волевое усилие, настойчивость в решении задач; способствует развитию произвольного внимания, памяти, способности сравнивать, сопоставлять, делать выводы и обобщения.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212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03848" y="476672"/>
            <a:ext cx="4464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</a:t>
            </a:r>
            <a:r>
              <a:rPr lang="en-US" sz="4400" dirty="0" err="1" smtClean="0"/>
              <a:t>адачи</a:t>
            </a:r>
            <a:r>
              <a:rPr lang="en-US" sz="4400" dirty="0" smtClean="0"/>
              <a:t> 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772816"/>
            <a:ext cx="7272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</a:t>
            </a:r>
            <a:r>
              <a:rPr lang="en-US" dirty="0" err="1" smtClean="0"/>
              <a:t>акреплять</a:t>
            </a:r>
            <a:r>
              <a:rPr lang="en-US" dirty="0" smtClean="0"/>
              <a:t> и </a:t>
            </a:r>
            <a:r>
              <a:rPr lang="en-US" dirty="0" err="1" smtClean="0"/>
              <a:t>расширять</a:t>
            </a:r>
            <a:r>
              <a:rPr lang="en-US" dirty="0" smtClean="0"/>
              <a:t> </a:t>
            </a:r>
            <a:r>
              <a:rPr lang="en-US" dirty="0" err="1" smtClean="0"/>
              <a:t>представление</a:t>
            </a:r>
            <a:r>
              <a:rPr lang="en-US" dirty="0" smtClean="0"/>
              <a:t> </a:t>
            </a:r>
            <a:r>
              <a:rPr lang="en-US" dirty="0" err="1" smtClean="0"/>
              <a:t>детей</a:t>
            </a:r>
            <a:r>
              <a:rPr lang="en-US" dirty="0" smtClean="0"/>
              <a:t> о </a:t>
            </a:r>
            <a:r>
              <a:rPr lang="en-US" dirty="0" err="1" smtClean="0"/>
              <a:t>достопримечательностях</a:t>
            </a:r>
            <a:r>
              <a:rPr lang="en-US" dirty="0" smtClean="0"/>
              <a:t> </a:t>
            </a:r>
            <a:r>
              <a:rPr lang="en-US" dirty="0" err="1" smtClean="0"/>
              <a:t>Санкт-Петербурга</a:t>
            </a:r>
            <a:r>
              <a:rPr lang="en-US" dirty="0" smtClean="0"/>
              <a:t>, </a:t>
            </a:r>
            <a:r>
              <a:rPr lang="en-US" dirty="0" err="1" smtClean="0"/>
              <a:t>пассажирском</a:t>
            </a:r>
            <a:r>
              <a:rPr lang="en-US" dirty="0" smtClean="0"/>
              <a:t> </a:t>
            </a:r>
            <a:r>
              <a:rPr lang="en-US" dirty="0" err="1" smtClean="0"/>
              <a:t>транспорте</a:t>
            </a:r>
            <a:r>
              <a:rPr lang="en-US" dirty="0" smtClean="0"/>
              <a:t> </a:t>
            </a:r>
            <a:r>
              <a:rPr lang="en-US" dirty="0" err="1" smtClean="0"/>
              <a:t>города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</a:t>
            </a:r>
            <a:r>
              <a:rPr lang="en-US" dirty="0" err="1" smtClean="0"/>
              <a:t>азвивать</a:t>
            </a:r>
            <a:r>
              <a:rPr lang="en-US" dirty="0" smtClean="0"/>
              <a:t> </a:t>
            </a:r>
            <a:r>
              <a:rPr lang="en-US" dirty="0" err="1" smtClean="0"/>
              <a:t>связную</a:t>
            </a:r>
            <a:r>
              <a:rPr lang="en-US" dirty="0" smtClean="0"/>
              <a:t>, </a:t>
            </a:r>
            <a:r>
              <a:rPr lang="en-US" dirty="0" err="1" smtClean="0"/>
              <a:t>идеологическую</a:t>
            </a:r>
            <a:r>
              <a:rPr lang="en-US" dirty="0" smtClean="0"/>
              <a:t> </a:t>
            </a:r>
            <a:r>
              <a:rPr lang="en-US" dirty="0" err="1" smtClean="0"/>
              <a:t>речь</a:t>
            </a:r>
            <a:r>
              <a:rPr lang="en-US" dirty="0" smtClean="0"/>
              <a:t> </a:t>
            </a:r>
            <a:r>
              <a:rPr lang="en-US" dirty="0" err="1" smtClean="0"/>
              <a:t>детей</a:t>
            </a:r>
            <a:r>
              <a:rPr lang="en-US" dirty="0" smtClean="0"/>
              <a:t>.          </a:t>
            </a:r>
            <a:r>
              <a:rPr lang="ru-RU" dirty="0" smtClean="0"/>
              <a:t>У</a:t>
            </a:r>
            <a:r>
              <a:rPr lang="en-US" dirty="0" err="1" smtClean="0"/>
              <a:t>чить</a:t>
            </a:r>
            <a:r>
              <a:rPr lang="en-US" dirty="0" smtClean="0"/>
              <a:t> </a:t>
            </a:r>
            <a:r>
              <a:rPr lang="en-US" dirty="0" err="1" smtClean="0"/>
              <a:t>задавать</a:t>
            </a:r>
            <a:r>
              <a:rPr lang="en-US" dirty="0" smtClean="0"/>
              <a:t> </a:t>
            </a:r>
            <a:r>
              <a:rPr lang="en-US" dirty="0" err="1" smtClean="0"/>
              <a:t>вопросы</a:t>
            </a:r>
            <a:r>
              <a:rPr lang="en-US" dirty="0" smtClean="0"/>
              <a:t> </a:t>
            </a:r>
            <a:r>
              <a:rPr lang="en-US" dirty="0" err="1" smtClean="0"/>
              <a:t>товарищам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</a:t>
            </a:r>
            <a:r>
              <a:rPr lang="en-US" dirty="0" err="1" smtClean="0"/>
              <a:t>родолжать</a:t>
            </a:r>
            <a:r>
              <a:rPr lang="en-US" dirty="0" smtClean="0"/>
              <a:t> </a:t>
            </a:r>
            <a:r>
              <a:rPr lang="en-US" dirty="0" err="1" smtClean="0"/>
              <a:t>учить</a:t>
            </a:r>
            <a:r>
              <a:rPr lang="en-US" dirty="0" smtClean="0"/>
              <a:t> </a:t>
            </a:r>
            <a:r>
              <a:rPr lang="en-US" dirty="0" err="1" smtClean="0"/>
              <a:t>детей</a:t>
            </a:r>
            <a:r>
              <a:rPr lang="en-US" dirty="0" smtClean="0"/>
              <a:t> </a:t>
            </a:r>
            <a:r>
              <a:rPr lang="en-US" dirty="0" err="1" smtClean="0"/>
              <a:t>отгадывать</a:t>
            </a:r>
            <a:r>
              <a:rPr lang="en-US" dirty="0" smtClean="0"/>
              <a:t> </a:t>
            </a:r>
            <a:r>
              <a:rPr lang="en-US" dirty="0" err="1" smtClean="0"/>
              <a:t>загадки</a:t>
            </a:r>
            <a:r>
              <a:rPr lang="en-US" dirty="0" smtClean="0"/>
              <a:t> о               </a:t>
            </a:r>
            <a:r>
              <a:rPr lang="en-US" dirty="0" err="1" smtClean="0"/>
              <a:t>достопримечательностях</a:t>
            </a:r>
            <a:r>
              <a:rPr lang="en-US" dirty="0" smtClean="0"/>
              <a:t> </a:t>
            </a:r>
            <a:r>
              <a:rPr lang="en-US" dirty="0" err="1" smtClean="0"/>
              <a:t>города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</a:t>
            </a:r>
            <a:r>
              <a:rPr lang="en-US" dirty="0" err="1" smtClean="0"/>
              <a:t>оспитывать</a:t>
            </a:r>
            <a:r>
              <a:rPr lang="en-US" dirty="0" smtClean="0"/>
              <a:t> </a:t>
            </a:r>
            <a:r>
              <a:rPr lang="en-US" dirty="0" err="1" smtClean="0"/>
              <a:t>уважительное</a:t>
            </a:r>
            <a:r>
              <a:rPr lang="en-US" dirty="0" smtClean="0"/>
              <a:t> </a:t>
            </a:r>
            <a:r>
              <a:rPr lang="en-US" dirty="0" err="1" smtClean="0"/>
              <a:t>отношение</a:t>
            </a:r>
            <a:r>
              <a:rPr lang="en-US" dirty="0" smtClean="0"/>
              <a:t> к </a:t>
            </a:r>
            <a:r>
              <a:rPr lang="en-US" dirty="0" err="1" smtClean="0"/>
              <a:t>городу</a:t>
            </a:r>
            <a:r>
              <a:rPr lang="en-US" dirty="0" smtClean="0"/>
              <a:t>, в </a:t>
            </a:r>
            <a:r>
              <a:rPr lang="en-US" dirty="0" err="1" smtClean="0"/>
              <a:t>котором</a:t>
            </a:r>
            <a:r>
              <a:rPr lang="en-US" dirty="0" smtClean="0"/>
              <a:t> </a:t>
            </a:r>
            <a:r>
              <a:rPr lang="en-US" dirty="0" err="1" smtClean="0"/>
              <a:t>живешь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39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178445"/>
            <a:ext cx="7128792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Экскурсия по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санкт-петербургу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16" y="843796"/>
            <a:ext cx="4350542" cy="2801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4926" y="2708920"/>
            <a:ext cx="485100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Ход игры: </a:t>
            </a:r>
            <a:r>
              <a:rPr lang="ru-RU" dirty="0" smtClean="0"/>
              <a:t>Воспитатель выступает </a:t>
            </a:r>
            <a:endParaRPr lang="en-US" dirty="0" smtClean="0"/>
          </a:p>
          <a:p>
            <a:r>
              <a:rPr lang="ru-RU" dirty="0" smtClean="0"/>
              <a:t>в роли экскурсовода, рассказывает </a:t>
            </a:r>
            <a:endParaRPr lang="en-US" dirty="0" smtClean="0"/>
          </a:p>
          <a:p>
            <a:r>
              <a:rPr lang="ru-RU" dirty="0" smtClean="0"/>
              <a:t>детям о достопримечательностях. </a:t>
            </a:r>
            <a:endParaRPr lang="en-US" dirty="0" smtClean="0"/>
          </a:p>
          <a:p>
            <a:r>
              <a:rPr lang="ru-RU" dirty="0" smtClean="0"/>
              <a:t>Закрепляет</a:t>
            </a:r>
            <a:r>
              <a:rPr lang="en-US" dirty="0"/>
              <a:t> </a:t>
            </a:r>
            <a:r>
              <a:rPr lang="ru-RU" dirty="0" smtClean="0"/>
              <a:t>знания детей об увиденном </a:t>
            </a:r>
            <a:endParaRPr lang="en-US" dirty="0" smtClean="0"/>
          </a:p>
          <a:p>
            <a:r>
              <a:rPr lang="ru-RU" dirty="0" smtClean="0"/>
              <a:t>и услышанном.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17032"/>
            <a:ext cx="424964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903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9731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«Копилка» знаний о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петербурге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16016" y="3884712"/>
            <a:ext cx="4276752" cy="2819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54352" y="692696"/>
            <a:ext cx="4310136" cy="312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44016" y="2492896"/>
            <a:ext cx="4572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Ход игры: </a:t>
            </a:r>
            <a:r>
              <a:rPr lang="ru-RU" sz="1600" dirty="0" smtClean="0">
                <a:solidFill>
                  <a:prstClr val="black"/>
                </a:solidFill>
              </a:rPr>
              <a:t>Дети сами на стенде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в</a:t>
            </a:r>
            <a:r>
              <a:rPr lang="ru-RU" sz="1600" dirty="0" smtClean="0">
                <a:solidFill>
                  <a:prstClr val="black"/>
                </a:solidFill>
              </a:rPr>
              <a:t>ыбирают </a:t>
            </a:r>
            <a:r>
              <a:rPr lang="en-US" sz="1600" dirty="0" err="1" smtClean="0">
                <a:solidFill>
                  <a:prstClr val="black"/>
                </a:solidFill>
              </a:rPr>
              <a:t>иллюстрацию</a:t>
            </a:r>
            <a:r>
              <a:rPr lang="ru-RU" sz="1600" dirty="0" smtClean="0">
                <a:solidFill>
                  <a:prstClr val="black"/>
                </a:solidFill>
              </a:rPr>
              <a:t> с достопримечательностями города. Рассказывают о ней. Другие дети дополняют.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Если рассказ был интересным, то ребенок кладет свою </a:t>
            </a:r>
            <a:r>
              <a:rPr lang="en-US" sz="1600" dirty="0" err="1" smtClean="0">
                <a:solidFill>
                  <a:prstClr val="black"/>
                </a:solidFill>
              </a:rPr>
              <a:t>иллюстрацию</a:t>
            </a:r>
            <a:r>
              <a:rPr lang="ru-RU" sz="1600" dirty="0" smtClean="0">
                <a:solidFill>
                  <a:prstClr val="black"/>
                </a:solidFill>
              </a:rPr>
              <a:t> в «копилку» знаний. Получает жетон.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Выигрывает тот кто больше получил жетонов.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83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-72838"/>
            <a:ext cx="4989240" cy="980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Чего в городе много?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280" y="764704"/>
            <a:ext cx="415820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60031" y="3933054"/>
            <a:ext cx="4104456" cy="280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2390266"/>
            <a:ext cx="49630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Ход игры: </a:t>
            </a:r>
            <a:endParaRPr lang="ru-RU" b="1" dirty="0" smtClean="0">
              <a:solidFill>
                <a:prstClr val="black"/>
              </a:solidFill>
            </a:endParaRPr>
          </a:p>
          <a:p>
            <a:pPr lvl="0"/>
            <a:r>
              <a:rPr lang="ru-RU" i="1" dirty="0" smtClean="0">
                <a:solidFill>
                  <a:prstClr val="black"/>
                </a:solidFill>
              </a:rPr>
              <a:t>Вариант 1: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Детям предлагаются карточки-стихи. Ведущий читает стихи-загадки,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а дети отгадывают о чем идет речь.</a:t>
            </a:r>
          </a:p>
          <a:p>
            <a:pPr lvl="0"/>
            <a:r>
              <a:rPr lang="ru-RU" i="1" dirty="0" smtClean="0">
                <a:solidFill>
                  <a:prstClr val="black"/>
                </a:solidFill>
              </a:rPr>
              <a:t>Вариант 2: </a:t>
            </a:r>
            <a:r>
              <a:rPr lang="ru-RU" dirty="0" smtClean="0">
                <a:solidFill>
                  <a:prstClr val="black"/>
                </a:solidFill>
              </a:rPr>
              <a:t>Дети сами вспоминают, чего в городе много? Рассказывают о его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парках,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садах,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достопримечательностях.</a:t>
            </a:r>
            <a:endParaRPr lang="ru-RU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8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594</TotalTime>
  <Words>283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Экскурсия по санкт-петербургу</vt:lpstr>
      <vt:lpstr>«Копилка» знаний о петербурге</vt:lpstr>
      <vt:lpstr>Чего в городе много?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DRACO</cp:lastModifiedBy>
  <cp:revision>101</cp:revision>
  <cp:lastPrinted>2022-01-17T13:41:58Z</cp:lastPrinted>
  <dcterms:created xsi:type="dcterms:W3CDTF">2021-06-04T11:44:40Z</dcterms:created>
  <dcterms:modified xsi:type="dcterms:W3CDTF">2023-05-27T21:43:41Z</dcterms:modified>
</cp:coreProperties>
</file>