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959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032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017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06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0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18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559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53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996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0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3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027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544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48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27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89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" name="chimes.wav"/>
          </p:stSnd>
        </p:sndAc>
      </p:transition>
    </mc:Choice>
    <mc:Fallback>
      <p:transition advClick="0" advTm="30000">
        <p:fade/>
        <p:sndAc>
          <p:stSnd>
            <p:snd r:embed="rId1" name="chimes.wav"/>
          </p:stSnd>
        </p:sndAc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Sunday, May 28,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pc="200"/>
              <a:t>Sample Footer Text</a:t>
            </a:r>
            <a:endParaRPr lang="en-US" spc="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042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mc:AlternateContent xmlns:mc="http://schemas.openxmlformats.org/markup-compatibility/2006">
    <mc:Choice xmlns:p14="http://schemas.microsoft.com/office/powerpoint/2010/main" Requires="p14">
      <p:transition p14:dur="250" advClick="0" advTm="30000">
        <p:fade/>
        <p:sndAc>
          <p:stSnd>
            <p:snd r:embed="rId19" name="chimes.wav"/>
          </p:stSnd>
        </p:sndAc>
      </p:transition>
    </mc:Choice>
    <mc:Fallback>
      <p:transition advClick="0" advTm="30000">
        <p:fade/>
        <p:sndAc>
          <p:stSnd>
            <p:snd r:embed="rId19" name="chimes.wav"/>
          </p:stSnd>
        </p:sndAc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daboutme.ru/zdorove/spravochnik/slovar-medicinskih-terminov/moz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FE6C8-7A89-4F56-B713-43A6315FE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5" y="662400"/>
            <a:ext cx="11293200" cy="1000800"/>
          </a:xfrm>
        </p:spPr>
        <p:txBody>
          <a:bodyPr anchor="ctr">
            <a:normAutofit fontScale="90000"/>
          </a:bodyPr>
          <a:lstStyle/>
          <a:p>
            <a:r>
              <a:rPr lang="ru-RU">
                <a:latin typeface="Arial Black" panose="020B0A04020102020204" pitchFamily="34" charset="0"/>
              </a:rPr>
              <a:t>ОРИГАМИ</a:t>
            </a:r>
            <a:r>
              <a:rPr lang="ru-RU" dirty="0"/>
              <a:t>  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29EE94-DBE4-427F-8C02-CBFE8066D1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055" y="1652400"/>
            <a:ext cx="11293200" cy="984885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ru-RU" sz="5900">
                <a:latin typeface="Arial Black" panose="020B0A04020102020204" pitchFamily="34" charset="0"/>
              </a:rPr>
              <a:t>И ДЕТИ</a:t>
            </a:r>
          </a:p>
        </p:txBody>
      </p:sp>
      <p:pic>
        <p:nvPicPr>
          <p:cNvPr id="4" name="Picture 3" descr="Оригами лебедь с крумпледами в обратной копии">
            <a:extLst>
              <a:ext uri="{FF2B5EF4-FFF2-40B4-BE49-F238E27FC236}">
                <a16:creationId xmlns:a16="http://schemas.microsoft.com/office/drawing/2014/main" id="{08EACFED-3470-09C8-CC9A-7BA684AB3B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448" b="36645"/>
          <a:stretch/>
        </p:blipFill>
        <p:spPr>
          <a:xfrm>
            <a:off x="20" y="2959198"/>
            <a:ext cx="12191980" cy="389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18090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22F38EB-5129-4E8B-A4F8-FDE72DC26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344" y="113722"/>
            <a:ext cx="2844800" cy="379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1CD3026-5386-4BCC-A5FF-674F074A7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6" y="1888068"/>
            <a:ext cx="3359149" cy="447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9D9D46C8-36A9-4DA0-A1B9-EF00CA2DA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1405465"/>
            <a:ext cx="3619500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CAA89B-62F3-40CB-87A4-911C3CA9FD1C}"/>
              </a:ext>
            </a:extLst>
          </p:cNvPr>
          <p:cNvSpPr txBox="1"/>
          <p:nvPr/>
        </p:nvSpPr>
        <p:spPr>
          <a:xfrm rot="10800000" flipV="1">
            <a:off x="4241800" y="3894326"/>
            <a:ext cx="3131344" cy="2044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перечислить всех достоинств оригами. Вы поймете это, когда откроете для себя и своих детей волшебное искусство – оригами.</a:t>
            </a:r>
            <a:endParaRPr lang="ru-RU" sz="2000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684836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ACC58-6361-42F9-9EE6-E46F7EB86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Оригами – это японское искусство, однако оно берет начало в древнем Китае. Ведь именно там изобрели бумагу. Но идея складывать из бумаги необычные фигурки пришла в голову японским мастерам. Первыми этой удивительной техникой овладели древние монахи. Чтобы принести дар богам, жрецы складывали продукты питания в самодельные коробочки из бумаги – </a:t>
            </a:r>
            <a:r>
              <a:rPr lang="ru-RU" sz="1800" dirty="0" err="1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санбо</a:t>
            </a:r>
            <a:r>
              <a:rPr lang="ru-RU" sz="1800" dirty="0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br>
              <a:rPr lang="ru-RU" dirty="0">
                <a:effectLst/>
                <a:highlight>
                  <a:srgbClr val="00FFFF"/>
                </a:highlight>
              </a:rPr>
            </a:b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BF7E7F-D720-4543-A003-4E27CED297D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22" y="2052638"/>
            <a:ext cx="7459132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977274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656AE92-CC5D-4DB0-9E3F-4155ECE7B23B}"/>
              </a:ext>
            </a:extLst>
          </p:cNvPr>
          <p:cNvSpPr txBox="1"/>
          <p:nvPr/>
        </p:nvSpPr>
        <p:spPr>
          <a:xfrm>
            <a:off x="901700" y="736600"/>
            <a:ext cx="90297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A2B2C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ИНТЕРЕСНЫЙ ФАКТ! </a:t>
            </a:r>
            <a:r>
              <a:rPr lang="ru-RU" sz="2400" dirty="0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Слово «оригами» переводится как «сложенная бумага». Примечательно, что в японском языке слова «бумага» и «бог» звучат одинаково – «</a:t>
            </a:r>
            <a:r>
              <a:rPr lang="ru-RU" sz="2400" dirty="0" err="1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ками</a:t>
            </a:r>
            <a:r>
              <a:rPr lang="ru-RU" sz="2400" dirty="0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». А «ори» значит «сложенный». Бумажные фигурки обязательно присутствовали в храмах, ими украшали статуи божеств. Со временем бумага перестала быть дефицитным товаром, а потому оригами стало использоваться не только в религиозных обрядах. Однако стоимость материала все еще оставалась высокой, поэтому простому населению данный вид искусства был недоступен.</a:t>
            </a:r>
            <a:br>
              <a:rPr lang="ru-RU" sz="2400" dirty="0">
                <a:effectLst/>
                <a:highlight>
                  <a:srgbClr val="00FFFF"/>
                </a:highlight>
              </a:rPr>
            </a:br>
            <a:endParaRPr lang="ru-RU" sz="2400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15940219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38CDCD-B643-4278-85A8-CE80B933441C}"/>
              </a:ext>
            </a:extLst>
          </p:cNvPr>
          <p:cNvSpPr txBox="1"/>
          <p:nvPr/>
        </p:nvSpPr>
        <p:spPr>
          <a:xfrm>
            <a:off x="584200" y="2014572"/>
            <a:ext cx="85598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A2B2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Оригами стало популярно среди знати, при императорском дворе. Кавалеры очаровывали своих спутниц тем, что виртуозно складывали бумажные поделки. Фигурки становились гербами знатных семей, обязательным украшением на праздниках.</a:t>
            </a:r>
            <a:br>
              <a:rPr lang="ru-RU" dirty="0">
                <a:effectLst/>
                <a:highlight>
                  <a:srgbClr val="00FFFF"/>
                </a:highlight>
              </a:rPr>
            </a:br>
            <a:br>
              <a:rPr lang="ru-RU" dirty="0">
                <a:effectLst/>
                <a:highlight>
                  <a:srgbClr val="00FFFF"/>
                </a:highlight>
              </a:rPr>
            </a:br>
            <a:r>
              <a:rPr lang="ru-RU" dirty="0">
                <a:solidFill>
                  <a:schemeClr val="bg1"/>
                </a:solidFill>
                <a:effectLst/>
                <a:highlight>
                  <a:srgbClr val="00FFFF"/>
                </a:highlight>
              </a:rPr>
              <a:t>Популярность техники возросла после Второй Мировой Войны. Мастер Акира </a:t>
            </a:r>
            <a:r>
              <a:rPr lang="ru-RU" dirty="0" err="1">
                <a:solidFill>
                  <a:schemeClr val="bg1"/>
                </a:solidFill>
                <a:effectLst/>
                <a:highlight>
                  <a:srgbClr val="00FFFF"/>
                </a:highlight>
              </a:rPr>
              <a:t>Ёсидзава</a:t>
            </a:r>
            <a:r>
              <a:rPr lang="ru-RU" dirty="0">
                <a:solidFill>
                  <a:schemeClr val="bg1"/>
                </a:solidFill>
                <a:effectLst/>
                <a:highlight>
                  <a:srgbClr val="00FFFF"/>
                </a:highlight>
              </a:rPr>
              <a:t> создавал фигурки, имевшие особый смысл. Он доказал, что искусство выходит далеко за рамки журавлей, лягушек и цветочков. Он изобрел особые техники складывания, представленные в виде чертежей.</a:t>
            </a:r>
            <a:endParaRPr lang="ru-RU" dirty="0">
              <a:solidFill>
                <a:schemeClr val="bg1"/>
              </a:solidFill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00654323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E3229-7388-44E5-BE56-81CB6D916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211" y="287618"/>
            <a:ext cx="9404723" cy="1400530"/>
          </a:xfrm>
        </p:spPr>
        <p:txBody>
          <a:bodyPr/>
          <a:lstStyle/>
          <a:p>
            <a:r>
              <a:rPr lang="ru-RU" sz="18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Складывание фигур из бумаги может увлечь целую группу людей. Поэтому оригами можно и полезно заниматься коллективно. Существуют разные этапы и степени сложности, благодаря которым это хобби может заинтересовать как дошколят, так и взрослых. Оригами часто стирает возрастные границы, и младшие могут научиться искусству лучше, чем старшие, и с удовольствием побыть в роли наставников. Это помогает развивать навыки общения, воспитания и корректировать поведение в социуме.</a:t>
            </a:r>
            <a:br>
              <a:rPr lang="ru-RU" sz="18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1800" dirty="0">
              <a:highlight>
                <a:srgbClr val="00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1DDEF3D-B545-46E5-8A80-BEA4BAB991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219" y="2336800"/>
            <a:ext cx="6371727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47039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9CDAA-30F1-4D99-BD69-DEE110A59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Когда из обычного листа бумаги получается красивая фигура, человек испытывает эмоциональное удовлетворение. Особенно этому радуются дети, на глазах которых происходит настоящее чудо. Положительные эмоции помогают победить стресс и чувство тревоги.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165B325-EBE7-4B4A-9EB0-6715CF0D8B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22" y="2052638"/>
            <a:ext cx="7459132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75770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BCBCE-D36C-472F-8320-9425A9977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Оригами подобно работе с конструктором, песком или мозаикой активно развивает мелкую моторику, которая напрямую связана с умственной и речевой деятельностью. Заниматься мелкой моторикой полезно не только детям: она важна для успешной жизнедеятельности человека независимо от его возраста. Во время занятий оригами мелкие движения пальцами осуществляются поэтапно и последовательно, что одновременно развивает и логическое мышление.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877732-6BAA-4399-8ED3-CD889730A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Через руки нервные импульсы посылают сигналы в </a:t>
            </a:r>
            <a:r>
              <a:rPr lang="ru-RU" sz="2000" u="none" strike="noStrike" dirty="0">
                <a:solidFill>
                  <a:srgbClr val="4462FC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мозг</a:t>
            </a:r>
            <a:r>
              <a:rPr lang="ru-RU" sz="20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где активизируется левое и правое полушария. Начинают лучше работать области мозга, отвечающие за зрительное, тактильное восприятие и движение. Это положительно воздействует на память, невербальное мышление, внимание, и воображение</a:t>
            </a:r>
            <a:r>
              <a:rPr lang="ru-RU" sz="1800" dirty="0">
                <a:solidFill>
                  <a:srgbClr val="000000"/>
                </a:solidFill>
                <a:effectLst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790082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8C3949-6EFA-4A03-896E-F0B57495BAB3}"/>
              </a:ext>
            </a:extLst>
          </p:cNvPr>
          <p:cNvSpPr txBox="1"/>
          <p:nvPr/>
        </p:nvSpPr>
        <p:spPr>
          <a:xfrm>
            <a:off x="1028700" y="571499"/>
            <a:ext cx="7620000" cy="5949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Целями овладения техникой оригами являются: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развитие самостоятельной творческой деятельности,</a:t>
            </a:r>
            <a:endParaRPr lang="ru-RU" dirty="0">
              <a:solidFill>
                <a:srgbClr val="333333"/>
              </a:solidFill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развитие эстетического вкуса.</a:t>
            </a:r>
            <a:endParaRPr lang="ru-RU" dirty="0">
              <a:solidFill>
                <a:srgbClr val="333333"/>
              </a:solidFill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Занятие оригами интересно детям. В руках ребенка бумага оживает: машет крыльями журавлик, летит самолетик, прыгает лягушка, каркает ворона. Как и в любой игре, главное удовольствие здесь – процесс.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Оригами является универсальным конструктором, потому что позволяет из любого листа бумаги создать законченную игрушку – например птицу или самолет.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Функции оригами: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Дисциплинируют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Воспитывают усидчивость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Способствуют формированию добрых чувств к ближним, ведь оригами позволяет сделать подарок своими руками.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Позволяет проявить </a:t>
            </a:r>
            <a:r>
              <a:rPr lang="ru-RU" u="sng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способности</a:t>
            </a:r>
            <a:r>
              <a:rPr lang="ru-RU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конструктивные, изобразительные, творческие, оформительские, театральные.</a:t>
            </a:r>
            <a:endParaRPr lang="ru-RU" dirty="0">
              <a:effectLst/>
              <a:highlight>
                <a:srgbClr val="00FFFF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97142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7FAEB1-232C-42DD-AA89-2342EAC05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i="1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плане подготовки детей к школе работа оригами формирует важные качества детей:</a:t>
            </a:r>
            <a:br>
              <a:rPr lang="ru-RU" sz="18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умение слушать воспитателя;</a:t>
            </a:r>
            <a:b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принимать умственную задачу и находить способ её решения;</a:t>
            </a:r>
            <a:b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происходит переориентировка сознания детей с конечного результата на способы выполнения;</a:t>
            </a:r>
            <a:b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развивается самоконтроль и самооценка дошкольника;</a:t>
            </a:r>
            <a:b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происходит осознание собственных познавательных процессов.</a:t>
            </a:r>
            <a:b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Происходит всестороннее развитие детей 5-7 лет, их умственных, познавательных, сенсорных, интеллектуальных творческих способностей, повышение качества подготовки детей к школе.</a:t>
            </a:r>
            <a:br>
              <a:rPr lang="ru-RU" sz="18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1800" dirty="0">
              <a:highlight>
                <a:srgbClr val="00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1B48750-B686-47CD-B414-B2B6802D30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77100" y="3429000"/>
            <a:ext cx="39669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16093"/>
      </p:ext>
    </p:extLst>
  </p:cSld>
  <p:clrMapOvr>
    <a:masterClrMapping/>
  </p:clrMapOvr>
  <p:transition spd="slow" advClick="0" advTm="30000">
    <p:push dir="u"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</TotalTime>
  <Words>669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Century Gothic</vt:lpstr>
      <vt:lpstr>Source Sans Pro</vt:lpstr>
      <vt:lpstr>Symbol</vt:lpstr>
      <vt:lpstr>Wingdings 3</vt:lpstr>
      <vt:lpstr>Ион</vt:lpstr>
      <vt:lpstr>ОРИГАМИ  </vt:lpstr>
      <vt:lpstr>Оригами – это японское искусство, однако оно берет начало в древнем Китае. Ведь именно там изобрели бумагу. Но идея складывать из бумаги необычные фигурки пришла в голову японским мастерам. Первыми этой удивительной техникой овладели древние монахи. Чтобы принести дар богам, жрецы складывали продукты питания в самодельные коробочки из бумаги – санбо.  </vt:lpstr>
      <vt:lpstr>Презентация PowerPoint</vt:lpstr>
      <vt:lpstr>Презентация PowerPoint</vt:lpstr>
      <vt:lpstr>Складывание фигур из бумаги может увлечь целую группу людей. Поэтому оригами можно и полезно заниматься коллективно. Существуют разные этапы и степени сложности, благодаря которым это хобби может заинтересовать как дошколят, так и взрослых. Оригами часто стирает возрастные границы, и младшие могут научиться искусству лучше, чем старшие, и с удовольствием побыть в роли наставников. Это помогает развивать навыки общения, воспитания и корректировать поведение в социуме. </vt:lpstr>
      <vt:lpstr>Когда из обычного листа бумаги получается красивая фигура, человек испытывает эмоциональное удовлетворение. Особенно этому радуются дети, на глазах которых происходит настоящее чудо. Положительные эмоции помогают победить стресс и чувство тревоги.  </vt:lpstr>
      <vt:lpstr>Оригами подобно работе с конструктором, песком или мозаикой активно развивает мелкую моторику, которая напрямую связана с умственной и речевой деятельностью. Заниматься мелкой моторикой полезно не только детям: она важна для успешной жизнедеятельности человека независимо от его возраста. Во время занятий оригами мелкие движения пальцами осуществляются поэтапно и последовательно, что одновременно развивает и логическое мышление.  </vt:lpstr>
      <vt:lpstr>Презентация PowerPoint</vt:lpstr>
      <vt:lpstr>В плане подготовки детей к школе работа оригами формирует важные качества детей: умение слушать воспитателя; принимать умственную задачу и находить способ её решения; происходит переориентировка сознания детей с конечного результата на способы выполнения; развивается самоконтроль и самооценка дошкольника; происходит осознание собственных познавательных процессов. Происходит всестороннее развитие детей 5-7 лет, их умственных, познавательных, сенсорных, интеллектуальных творческих способностей, повышение качества подготовки детей к школе.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 </dc:title>
  <dc:creator>Макс И</dc:creator>
  <cp:lastModifiedBy>Макс И</cp:lastModifiedBy>
  <cp:revision>1</cp:revision>
  <dcterms:created xsi:type="dcterms:W3CDTF">2023-05-28T16:18:27Z</dcterms:created>
  <dcterms:modified xsi:type="dcterms:W3CDTF">2023-05-28T16:57:49Z</dcterms:modified>
</cp:coreProperties>
</file>