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78" r:id="rId5"/>
    <p:sldId id="263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8996" autoAdjust="0"/>
  </p:normalViewPr>
  <p:slideViewPr>
    <p:cSldViewPr>
      <p:cViewPr varScale="1">
        <p:scale>
          <a:sx n="72" d="100"/>
          <a:sy n="72" d="100"/>
        </p:scale>
        <p:origin x="13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3F8BC-1763-4ABF-BE35-EC20EAAEED8D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CF630-8E1A-4957-87AA-CE7DB29F13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ACF630-8E1A-4957-87AA-CE7DB29F13C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E8D0DD1-FCA1-4593-A50A-8B5E4485D534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62116D5-47C7-4E5B-B632-F5F1E57C9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1357298"/>
            <a:ext cx="4968552" cy="1828800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 «В гостях у сказки»</a:t>
            </a:r>
            <a:b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4149080"/>
            <a:ext cx="7772400" cy="2232248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СОШ 28 ДО «Родничок» </a:t>
            </a:r>
          </a:p>
          <a:p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Вторая группа раннего развития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 </a:t>
            </a:r>
          </a:p>
          <a:p>
            <a:r>
              <a:rPr lang="ru-RU" sz="2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Биттирова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Т.Т., </a:t>
            </a:r>
          </a:p>
          <a:p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Белова Е.А.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kolobok0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20688"/>
            <a:ext cx="2466283" cy="233590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183880" cy="979552"/>
          </a:xfrm>
        </p:spPr>
        <p:txBody>
          <a:bodyPr>
            <a:noAutofit/>
          </a:bodyPr>
          <a:lstStyle/>
          <a:p>
            <a:pPr algn="ctr"/>
            <a:r>
              <a:rPr lang="ru-RU" sz="4000" dirty="0"/>
              <a:t>        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Взаимодействие с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родителями</a:t>
            </a:r>
          </a:p>
        </p:txBody>
      </p:sp>
      <p:pic>
        <p:nvPicPr>
          <p:cNvPr id="4" name="Рисунок 3" descr="IMG_07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3035829" cy="2276872"/>
          </a:xfrm>
          <a:prstGeom prst="rect">
            <a:avLst/>
          </a:prstGeom>
        </p:spPr>
      </p:pic>
      <p:pic>
        <p:nvPicPr>
          <p:cNvPr id="5" name="Рисунок 4" descr="IMG_076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3501008"/>
            <a:ext cx="3131840" cy="2348880"/>
          </a:xfrm>
          <a:prstGeom prst="rect">
            <a:avLst/>
          </a:prstGeom>
        </p:spPr>
      </p:pic>
      <p:pic>
        <p:nvPicPr>
          <p:cNvPr id="3" name="Рисунок 2" descr="IMG_073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1916832"/>
            <a:ext cx="3168351" cy="2376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9552" y="2852936"/>
            <a:ext cx="2160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Родители дали вторую жизнь мячику.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73383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183880" cy="4176464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Прививать у детей чувство любви к русскому народному творчеству, его мелодичности, через потешки, рассказывание сказок.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Развитие речевой активности детей на материалах русских народных сказках.</a:t>
            </a:r>
          </a:p>
          <a:p>
            <a:pPr lvl="1">
              <a:buFont typeface="Arial" pitchFamily="34" charset="0"/>
              <a:buChar char="•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Воспитывать стремление оказывать помощь тем, кто в ней нуждается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72008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183880" cy="4187952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Учить координировать движения с речью, различать эмоции, изображать их с помощью мимики, жестов, движений.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Развивать речь детей, обогащать словарь.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Воспитывать устойчивый интерес к театрально – игровой деятельности.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Способствовать формированию интереса к книгам, произведениям устного народного творчества – сказкам.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509120"/>
            <a:ext cx="8183880" cy="1296144"/>
          </a:xfrm>
        </p:spPr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Развивающая предметно – пространственная среда</a:t>
            </a:r>
          </a:p>
        </p:txBody>
      </p:sp>
      <p:pic>
        <p:nvPicPr>
          <p:cNvPr id="33794" name="Picture 2" descr="C:\Users\admin\Desktop\фото колобок\PHOTO-2023-03-27-16-40-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3238" y="798180"/>
            <a:ext cx="8183562" cy="3651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548680"/>
            <a:ext cx="6671712" cy="6754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   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Театрализация</a:t>
            </a:r>
          </a:p>
        </p:txBody>
      </p:sp>
      <p:pic>
        <p:nvPicPr>
          <p:cNvPr id="4" name="Рисунок 3" descr="IMG_076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4005064"/>
            <a:ext cx="3240360" cy="1790818"/>
          </a:xfrm>
          <a:prstGeom prst="rect">
            <a:avLst/>
          </a:prstGeom>
        </p:spPr>
      </p:pic>
      <p:pic>
        <p:nvPicPr>
          <p:cNvPr id="5" name="Рисунок 4" descr="IMG_076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340769"/>
            <a:ext cx="2808312" cy="2160239"/>
          </a:xfrm>
          <a:prstGeom prst="rect">
            <a:avLst/>
          </a:prstGeom>
        </p:spPr>
      </p:pic>
      <p:pic>
        <p:nvPicPr>
          <p:cNvPr id="8" name="Рисунок 7" descr="844337_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4005064"/>
            <a:ext cx="3888432" cy="1800200"/>
          </a:xfrm>
          <a:prstGeom prst="rect">
            <a:avLst/>
          </a:prstGeom>
        </p:spPr>
      </p:pic>
      <p:pic>
        <p:nvPicPr>
          <p:cNvPr id="6" name="Рисунок 5" descr="IMG_07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340768"/>
            <a:ext cx="2553748" cy="20917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75856" y="1628800"/>
            <a:ext cx="2808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Пробуждать интерес к театрализованной игре. Формировать начальные навыки ролевого поведения; учить связывать сюжетные действия с ролью.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183880" cy="9075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/>
              <a:t>   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</a:t>
            </a:r>
          </a:p>
        </p:txBody>
      </p:sp>
      <p:pic>
        <p:nvPicPr>
          <p:cNvPr id="3" name="Рисунок 2" descr="IMG_07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071678"/>
            <a:ext cx="2378256" cy="1789881"/>
          </a:xfrm>
          <a:prstGeom prst="rect">
            <a:avLst/>
          </a:prstGeom>
        </p:spPr>
      </p:pic>
      <p:pic>
        <p:nvPicPr>
          <p:cNvPr id="6" name="Рисунок 5" descr="IMG_074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3933056"/>
            <a:ext cx="2520279" cy="2171972"/>
          </a:xfrm>
          <a:prstGeom prst="rect">
            <a:avLst/>
          </a:prstGeom>
        </p:spPr>
      </p:pic>
      <p:pic>
        <p:nvPicPr>
          <p:cNvPr id="7" name="Рисунок 6" descr="IMG_07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2032830"/>
            <a:ext cx="2483768" cy="1654770"/>
          </a:xfrm>
          <a:prstGeom prst="rect">
            <a:avLst/>
          </a:prstGeom>
        </p:spPr>
      </p:pic>
      <p:pic>
        <p:nvPicPr>
          <p:cNvPr id="8" name="Рисунок 7" descr="IMG_073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4357694"/>
            <a:ext cx="2411760" cy="18088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059832" y="1988840"/>
            <a:ext cx="28803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Помогать обследовать предметы, выделяя их цвет и форму(кубик имеет уголки, поэтому он не катится, а шарик(колобок) он круглый - он легко катится по дорожке); включать движения рук  по предмету в процессе знакомства с ним (обводить руками части предмета, гладить их и т.д.)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907544"/>
          </a:xfrm>
        </p:spPr>
        <p:txBody>
          <a:bodyPr>
            <a:normAutofit/>
          </a:bodyPr>
          <a:lstStyle/>
          <a:p>
            <a:r>
              <a:rPr lang="ru-RU" sz="4000" dirty="0"/>
              <a:t>          </a:t>
            </a:r>
            <a:r>
              <a:rPr lang="ru-RU" sz="4000" dirty="0">
                <a:solidFill>
                  <a:schemeClr val="tx1"/>
                </a:solidFill>
              </a:rPr>
              <a:t>Речевое развитие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00192" y="1268760"/>
            <a:ext cx="2376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Формой он похож на мяч.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Был когда-то он горяч.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Спрыгнул со стола на пол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 от бабушки ушел.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 него румяный бок…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Вы, узнали? (КОЛОБОК).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1556792"/>
            <a:ext cx="309634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Он испёкся в русской печке,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Покатился за крылечко.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У него румяный бок.</a:t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Это вкусный…(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колобок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sz="1400" dirty="0"/>
              <a:t> 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0272" y="2852936"/>
            <a:ext cx="5760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ru-RU" dirty="0"/>
            </a:br>
            <a:endParaRPr lang="ru-RU" dirty="0"/>
          </a:p>
        </p:txBody>
      </p:sp>
      <p:pic>
        <p:nvPicPr>
          <p:cNvPr id="10" name="Рисунок 9" descr="108158_564x410_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852936"/>
            <a:ext cx="5040560" cy="29523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03848" y="1700808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развитию речи как средства общения.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195576"/>
          </a:xfrm>
        </p:spPr>
        <p:txBody>
          <a:bodyPr>
            <a:noAutofit/>
          </a:bodyPr>
          <a:lstStyle/>
          <a:p>
            <a:r>
              <a:rPr lang="ru-RU" sz="4000" dirty="0"/>
              <a:t>   </a:t>
            </a:r>
            <a:r>
              <a:rPr lang="ru-RU" sz="4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</a:t>
            </a:r>
            <a:br>
              <a:rPr lang="ru-RU" sz="4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литературы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439248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Приобщать детей к рассматриванию рисунков в книгах. Сопровождать чтение показом игрушек, персонажей. Предоставлять детям возможность  договаривать слова, фразы при чтении воспитателем знакомых произведений.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932040" y="3429000"/>
            <a:ext cx="3600400" cy="2142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792088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</a:t>
            </a:r>
          </a:p>
        </p:txBody>
      </p:sp>
      <p:pic>
        <p:nvPicPr>
          <p:cNvPr id="4" name="Рисунок 3" descr="IMG_07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060848"/>
            <a:ext cx="5328592" cy="3528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988840"/>
            <a:ext cx="24482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Учить детей рисовать разные линии (дорожка, заборчик), подводя их к рисованию округлой формы. Формировать умение раскатывать комочек пластилина круговыми движениями ладоней для изображения предметов круглой формы.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589</TotalTime>
  <Words>364</Words>
  <Application>Microsoft Office PowerPoint</Application>
  <PresentationFormat>Экран (4:3)</PresentationFormat>
  <Paragraphs>40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 New Roman</vt:lpstr>
      <vt:lpstr>Verdana</vt:lpstr>
      <vt:lpstr>Wingdings 2</vt:lpstr>
      <vt:lpstr>Аспект</vt:lpstr>
      <vt:lpstr>Проект «В гостях у сказки»  </vt:lpstr>
      <vt:lpstr>Цель:</vt:lpstr>
      <vt:lpstr>Задачи:</vt:lpstr>
      <vt:lpstr>Развивающая предметно – пространственная среда</vt:lpstr>
      <vt:lpstr>    Театрализация</vt:lpstr>
      <vt:lpstr>    Познавательно-исследовательская деятельность</vt:lpstr>
      <vt:lpstr>          Речевое развитие</vt:lpstr>
      <vt:lpstr>   Чтение художественной             литературы</vt:lpstr>
      <vt:lpstr>Художественное творчество</vt:lpstr>
      <vt:lpstr>         Взаимодействие с              родителями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Колобок - румяный бок</dc:title>
  <dc:creator>Home</dc:creator>
  <cp:lastModifiedBy>Наталья Полякова</cp:lastModifiedBy>
  <cp:revision>86</cp:revision>
  <dcterms:created xsi:type="dcterms:W3CDTF">2013-04-08T15:44:01Z</dcterms:created>
  <dcterms:modified xsi:type="dcterms:W3CDTF">2023-05-28T13:46:21Z</dcterms:modified>
</cp:coreProperties>
</file>