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9" r:id="rId9"/>
    <p:sldId id="270" r:id="rId10"/>
    <p:sldId id="268" r:id="rId11"/>
    <p:sldId id="267" r:id="rId12"/>
    <p:sldId id="266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2245E-7DB7-4AA8-898F-037D7905034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D5E83-7B23-432D-B3CE-3D744362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-243408"/>
            <a:ext cx="9744076" cy="730567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91680" y="116632"/>
            <a:ext cx="6480720" cy="6095286"/>
          </a:xfrm>
          <a:prstGeom prst="round2Diag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8800" b="1" spc="300" dirty="0" smtClean="0">
                <a:ln w="11430" cmpd="sng">
                  <a:solidFill>
                    <a:srgbClr val="FFC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Для чего</a:t>
            </a:r>
          </a:p>
          <a:p>
            <a:pPr algn="ctr"/>
            <a:r>
              <a:rPr lang="ru-RU" sz="8800" b="1" spc="300" dirty="0" smtClean="0">
                <a:ln w="11430" cmpd="sng">
                  <a:solidFill>
                    <a:srgbClr val="FFC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животным</a:t>
            </a:r>
          </a:p>
          <a:p>
            <a:pPr algn="ctr"/>
            <a:r>
              <a:rPr lang="ru-RU" sz="8800" b="1" spc="300" dirty="0" smtClean="0">
                <a:ln w="11430" cmpd="sng">
                  <a:solidFill>
                    <a:srgbClr val="FFC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нужны</a:t>
            </a:r>
          </a:p>
          <a:p>
            <a:pPr algn="ctr"/>
            <a:r>
              <a:rPr lang="ru-RU" sz="8800" b="1" spc="300" dirty="0" smtClean="0">
                <a:ln w="11430" cmpd="sng">
                  <a:solidFill>
                    <a:srgbClr val="FFC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хвосты? </a:t>
            </a:r>
            <a:endParaRPr lang="ru-RU" sz="8800" b="1" spc="300" dirty="0">
              <a:ln w="11430" cmpd="sng">
                <a:solidFill>
                  <a:srgbClr val="FFC0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99392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0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 когда хвостом бьёт кошка,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То она не понарошку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		                     Рассердилась – 					очень зла,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		                      Хитрых 						  замыслов полна.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s://99px.ru/sstorage/56/2014/12/image_56121214143627702699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124744"/>
            <a:ext cx="453650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der-lifestyle-insider.de/sites/default/files/freitag_der_13_schwarze_katze_imago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149080"/>
            <a:ext cx="5544616" cy="2518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www.cats2005.ru/statiya/fotki%20k%20statie%2002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068960"/>
            <a:ext cx="428396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0038" y="-223838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0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</a:t>
            </a:r>
            <a:r>
              <a:rPr lang="ru-RU" sz="3200" dirty="0" smtClean="0">
                <a:solidFill>
                  <a:srgbClr val="FF0000"/>
                </a:solidFill>
              </a:rPr>
              <a:t>Крокодилам чтобы драться, </a:t>
            </a:r>
            <a:endParaRPr lang="ru-RU" sz="3200" dirty="0"/>
          </a:p>
        </p:txBody>
      </p:sp>
      <p:pic>
        <p:nvPicPr>
          <p:cNvPr id="7" name="Рисунок 6" descr="https://avatars.mds.yandex.net/get-pdb/1239772/755359a2-873c-40c1-ab01-ee605f553a63/s1200?webp=false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620688"/>
            <a:ext cx="453650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i.pinimg.com/736x/83/0d/17/830d1777dae483e966ced74c4ffbc08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852936"/>
            <a:ext cx="4644008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i.ytimg.com/vi/RtvgyxY7PyM/maxresdefault_live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2852936"/>
            <a:ext cx="460851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s://s.fishki.net/upload/users/2016/08/18/891177/968f301256a7d00f5b1d0061fe3973e4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51720" y="4725144"/>
            <a:ext cx="525780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0038" y="-223838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116632"/>
            <a:ext cx="65527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	Обезьянам, чтоб цепляться.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:\Users\мама\Desktop\103116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836712"/>
            <a:ext cx="41764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мама\Desktop\Capuchin-monkey-El-Remanso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836712"/>
            <a:ext cx="464400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robbreportedit.files.wordpress.com/2015/12/cazenove-loyds-legacy-travel-monkey-trekking-trip-monkeys.jpg?w=1000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67744" y="3861048"/>
            <a:ext cx="4981575" cy="2829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0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Многим зверям нужен хвост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	           Прикрывать зимою нос.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orig05.deviantart.net/78f6/f/2008/271/c/c/cc49e9e690011386e54dc283475984d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908720"/>
            <a:ext cx="417646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pbs.twimg.com/media/DQ7VOc1W0AAxkAy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760" y="4509120"/>
            <a:ext cx="410445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img1.reactor.cc/pics/post/full/%D0%9B%D0%B8%D1%81%D0%B0-%D1%84%D1%8D%D0%BD%D0%B4%D0%BE%D0%BC%D1%8B-%D0%B6%D0%B8%D0%B2%D0%BD%D0%BE%D1%81%D1%82%D1%8C-%D1%84%D0%BE%D1%82%D0%BE-2775931.jpe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43600" y="2276872"/>
            <a:ext cx="360040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ae01.alicdn.com/kf/HTB1J3BSycyYBuNkSnfoq6AWgVXaH/LIPHISFUN-5d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2780928"/>
            <a:ext cx="381089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19672" y="0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Для всего нужны хвосты,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		В том числе для красоты.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https://www.nastol.com.ua/pic/201310/2560x1440/nastol.com.ua-6419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052735"/>
            <a:ext cx="4440113" cy="2880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avatars.mds.yandex.net/get-pdb/1701500/aca7679e-61ef-4a72-9a15-b693eec30c42/s1200?webp=false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1124744"/>
            <a:ext cx="381642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s://topkin.ru/wp-content/uploads/2017/03/0_b73a1_70bddbd7_orig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79912" y="3933056"/>
            <a:ext cx="525658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s://avatars.mds.yandex.net/get-pdb/402538/3d24238e-ed0c-4b26-be40-2499e0b412de/s1200?webp=false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7544" y="3933056"/>
            <a:ext cx="302433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0038" y="-223838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1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            У меня вопрос не прост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           - А зачем животным хвост?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s://i2.wp.com/animalworld.com.ua/images/2011/April/Raznoe/Hvost/Hvost_1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980728"/>
            <a:ext cx="3744417" cy="2808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brkng.news/wp-content/uploads/2018/05/Red_squirrel_2_c_Mike_Snelle_comp-1024x68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340768"/>
            <a:ext cx="374441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pbs.twimg.com/media/DfFbP_WX0AA1Gyu.jpg:large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3789040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img3.goodfon.ru/original/2560x1600/e/fb/petuh-perya-klyuv-ptica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8024" y="4005064"/>
            <a:ext cx="374441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0038" y="-223838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-99393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</a:t>
            </a:r>
            <a:r>
              <a:rPr lang="ru-RU" sz="3200" dirty="0" smtClean="0">
                <a:solidFill>
                  <a:srgbClr val="FF0000"/>
                </a:solidFill>
              </a:rPr>
              <a:t>Например , хвост у лисицы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      Помогает зверю скрыться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	 От врагов и убежать.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s://i.pinimg.com/736x/c5/ac/6e/c5ac6eca9950d8a93bda4a7e2e12d21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412776"/>
            <a:ext cx="4038600" cy="2592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i.artfile.me/wallpaper/14-04-2013/2048x1330/zhivotnye-lisy-sneg-ryzhaya-hvost-71248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412776"/>
            <a:ext cx="38884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cs4.pikabu.ru/post_img/2016/06/28/7/og_og_146711499524873167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67744" y="3933056"/>
            <a:ext cx="489654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-243408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"/>
            <a:ext cx="5760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</a:t>
            </a:r>
            <a:r>
              <a:rPr lang="ru-RU" sz="3200" dirty="0" smtClean="0">
                <a:solidFill>
                  <a:srgbClr val="FF0000"/>
                </a:solidFill>
              </a:rPr>
              <a:t>Птицам нужен, чтоб летать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   - В воздухе хвостом рулить,</a:t>
            </a:r>
            <a:endParaRPr lang="ru-RU" sz="3200" dirty="0"/>
          </a:p>
        </p:txBody>
      </p:sp>
      <p:pic>
        <p:nvPicPr>
          <p:cNvPr id="6" name="Рисунок 5" descr="https://live.staticflickr.com/7910/40281295273_f40c74c124_b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052736"/>
            <a:ext cx="38884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pbs.twimg.com/media/Dhh0OYXXcAACj4h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052736"/>
            <a:ext cx="413995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i0.wp.com/projectvulture.org.za/wp-content/uploads/2014/02/Bearded-Vulture-Flying-%C2%A9-Albert-Froneman.jpg?resize=1038%2C454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3645024"/>
            <a:ext cx="6408712" cy="3065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0038" y="-223838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0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- Рыбам чтобы быстро плыть.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s://www.akvabluz.ru/media/catalog/2018/02/12/3ffa2e428d11856296030995c719cdc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620688"/>
            <a:ext cx="403244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aquass.ru/wp-content/uploads/Presnovodnye-rybki/Karpovye/Zolotye-rybki/Zolotaya-rybka-Kometa-krasno-belaya/Goldfish-Comet-red-white-1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620688"/>
            <a:ext cx="381642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avatars.mds.yandex.net/get-pdb/903199/2c3d4400-7ccc-424e-8c1e-3fd4367231be/s1200?webp=false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71600" y="3356992"/>
            <a:ext cx="720080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-171400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1"/>
            <a:ext cx="6048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	   </a:t>
            </a:r>
            <a:r>
              <a:rPr lang="ru-RU" sz="3200" dirty="0" smtClean="0">
                <a:solidFill>
                  <a:srgbClr val="FF0000"/>
                </a:solidFill>
              </a:rPr>
              <a:t>Хвост приделан у коров –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           Мух гонять и комаров.</a:t>
            </a:r>
            <a:endParaRPr lang="ru-RU" sz="3200" dirty="0"/>
          </a:p>
        </p:txBody>
      </p:sp>
      <p:pic>
        <p:nvPicPr>
          <p:cNvPr id="6" name="Рисунок 5" descr="https://agronomu.com/media/res/9/3/0/9/2/93092.p8igd0.79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1124744"/>
            <a:ext cx="4030216" cy="2520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avatars.mds.yandex.net/get-pdb/367895/63b94771-562b-41f3-8765-55b50aa160ba/s1200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645024"/>
            <a:ext cx="454684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dv0r.ru/wp-content/uploads/2016/01/cattle-49965_192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4077072"/>
            <a:ext cx="4104456" cy="2628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ic.pics.livejournal.com/putevika/78169830/1010303/1010303_original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67944" y="1052736"/>
            <a:ext cx="460851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0038" y="-223838"/>
            <a:ext cx="9744076" cy="73056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5976" y="116632"/>
            <a:ext cx="40324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Ты не представляешь 			даже, Ящерице хвост как 			важен: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Попадётся на бегу,    Хвост останется 				врагу.</a:t>
            </a:r>
          </a:p>
        </p:txBody>
      </p:sp>
      <p:pic>
        <p:nvPicPr>
          <p:cNvPr id="7" name="Рисунок 6" descr="http://www.californiaherps.com/lizards/images/emmulticarinatasm6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-99392"/>
            <a:ext cx="3924300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rollingharbour.files.wordpress.com/2012/06/curlytail-lizard-delphi-abaco-1.jpg?w=1024&amp;h=714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2420888"/>
            <a:ext cx="410445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avatars.mds.yandex.net/get-pdb/963318/62c80bed-42f5-40c1-863d-fb8b22d1fec8/s1200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4169519"/>
            <a:ext cx="5256584" cy="2688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23838"/>
            <a:ext cx="9744076" cy="7305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"/>
            <a:ext cx="43204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Белкин хвост особый 			дар: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    Ярко – рыжий, как 			пожар,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При прыжках он, как 		крыло,                                 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И зимою с ним 				тепло.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s://poster.nicefon.ru/2018_03/25/1080x610/224048db733133b9b1b29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-99392"/>
            <a:ext cx="424847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ianimal.ru/wp-content/uploads/2011/05/belka1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2492896"/>
            <a:ext cx="504056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99px.ru/sstorage/56/2019/04/image_56120419165241266060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4221088"/>
            <a:ext cx="5112568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ма\Desktop\хвосты\depositphotos_11905924-stock-illustration-animal-carto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-171400"/>
            <a:ext cx="9744076" cy="7305676"/>
          </a:xfrm>
          <a:prstGeom prst="rect">
            <a:avLst/>
          </a:prstGeom>
          <a:noFill/>
        </p:spPr>
      </p:pic>
      <p:pic>
        <p:nvPicPr>
          <p:cNvPr id="5" name="Рисунок 4" descr="https://editor.petfriends.social/assets/information_images/PUPPY_2719799k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268760"/>
            <a:ext cx="464400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43608" y="-99392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 собак хвостом вилянье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Означает пожеланье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			       Поздороваться с 							людьми,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				Познакомиться с 						детьми.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https://zveridoma.ru/wp-content/uploads/2018/02/1-1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193704"/>
            <a:ext cx="446449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www.thomasmemoriallibrary.org/wp-content/uploads/2017/11/WAG-golden-laying-down-e1511287289861-1024x63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3068960"/>
            <a:ext cx="460851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87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Гость</cp:lastModifiedBy>
  <cp:revision>21</cp:revision>
  <dcterms:created xsi:type="dcterms:W3CDTF">2019-10-14T15:35:29Z</dcterms:created>
  <dcterms:modified xsi:type="dcterms:W3CDTF">2023-05-28T16:27:27Z</dcterms:modified>
</cp:coreProperties>
</file>