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717032"/>
            <a:ext cx="3758952" cy="1529396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Выполнила ученица 8 «А» класса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 МБОУ Староюрьевской СОШ </a:t>
            </a:r>
            <a:r>
              <a:rPr lang="ru-RU" sz="1600" dirty="0" smtClean="0">
                <a:solidFill>
                  <a:schemeClr val="bg1"/>
                </a:solidFill>
              </a:rPr>
              <a:t> Копылова Лиза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Преподаватель Жабина Г.Н.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2022г</a:t>
            </a:r>
            <a:endParaRPr lang="ru-RU" sz="16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305800" cy="2506212"/>
          </a:xfrm>
        </p:spPr>
        <p:txBody>
          <a:bodyPr/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Образ и характеристика Маши Мироновой в романе "Капитанская дочка" А.С. Пушкина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38" name="AutoShape 2" descr="ÑÐ°ÑÐ°ÐºÑÐµÑÐ¸ÑÑÐ¸ÐºÐ° Ð¼Ð°ÑÐ¸Ð¸ Ð¼Ð¸ÑÐ¾Ð½Ð¾Ð²Ð¾Ð¹ Ð¸Ð· ÐºÐ°Ð¿Ð¸ÑÐ°Ð½ÑÐºÐ¾Ð¹ Ð´Ð¾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7544" y="476672"/>
            <a:ext cx="835292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Вывод: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cs typeface="Arial" pitchFamily="34" charset="0"/>
              </a:rPr>
              <a:t>Маша Миронова предстает в романе Пушкина настоящей русской девушкой, которая сочетает в себе смелость, упорство и силу духа. На протяжении романа можно увидеть развитие героини, ведь сначала она боялась даже выстрела, а теперь в силах справиться со сложнейшими испытаниями. Маша является тем человеком, которого определяют не слова, а совершаемые поступки.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1" name="Picture 5" descr="https://viola.bz/wp-content/uploads/2011/11/Elena-Proklov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789040"/>
            <a:ext cx="4114428" cy="28718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playcast.ru/uploads/2018/02/08/245751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2305050" cy="26193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996952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Пушкин Александр Сергеевич (1799- 1837 гг.)</a:t>
            </a:r>
            <a:endParaRPr lang="ru-RU" dirty="0" smtClean="0">
              <a:solidFill>
                <a:schemeClr val="bg1"/>
              </a:solidFill>
            </a:endParaRPr>
          </a:p>
          <a:p>
            <a:pPr lvl="0" fontAlgn="base"/>
            <a:r>
              <a:rPr lang="ru-RU" dirty="0" smtClean="0">
                <a:solidFill>
                  <a:schemeClr val="bg1"/>
                </a:solidFill>
              </a:rPr>
              <a:t>Великий русский поэт, прозаик, драматург, публицист, критик. Автор бессмертных произведений в стихах и прозе: романов “Евгений Онегин”, “Дубровский”, известных поэм “Руслан и Людмила”, “Кавказский пленник”, повести “Пиковая дама” и многих других, а также сказок для детей. </a:t>
            </a:r>
          </a:p>
          <a:p>
            <a:pPr lvl="0" fontAlgn="base"/>
            <a:endParaRPr lang="ru-RU" dirty="0" smtClean="0">
              <a:solidFill>
                <a:schemeClr val="bg1"/>
              </a:solidFill>
            </a:endParaRPr>
          </a:p>
          <a:p>
            <a:pPr lvl="0" fontAlgn="base"/>
            <a:r>
              <a:rPr lang="ru-RU" dirty="0" smtClean="0">
                <a:solidFill>
                  <a:prstClr val="black"/>
                </a:solidFill>
              </a:rPr>
              <a:t>Родился 26 мая (6 июня) в Москве, в Немецкой слободе. Воспитанный французскими гувернерами, из домашнего обучения вынес только прекрасное знание французского и любовь к чтению.</a:t>
            </a:r>
          </a:p>
          <a:p>
            <a:pPr fontAlgn="base"/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3569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548680"/>
            <a:ext cx="540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Пушкин есть явление чрезвычайное и, может быть единственное явление русского духа: это русский человек в его развитии, в каком он, может быть, явится через двести лет. В нем русская природа, русская душа, русский язык, русский характер отразились в такой же чистоте, в такой очищенной красоте, в какой отражается ландшафт на выпуклой поверхности оптического стекла.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Monotype Corsiva" pitchFamily="66" charset="0"/>
              </a:rPr>
              <a:t>(Из статьи Н.В. Гоголя "Несколько слов о Пушкине". 1832)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8" name="Picture 10" descr="http://vse-kratko.ru/wp-content/uploads/2017/07/pushkin_int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3024336" cy="432048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971600" y="476672"/>
            <a:ext cx="712879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Маша Миронова (Марья Ивановна Миронова) - дочь капитана Миронова и его жены Василисы Егоровны: 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"...дочь заслуженного воина, погибшего за отечество..." </a:t>
            </a: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endParaRPr lang="ru-RU" sz="1600" i="1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Возраст Маши Мироновой - 18 лет: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7650" name="AutoShape 2" descr="ÑÐ°ÑÐ°ÐºÑÐµÑÐ¸ÑÑÐ¸ÐºÐ° Ð¼Ð°ÑÐ¸Ð¸ Ð¼Ð¸ÑÐ¾Ð½Ð¾Ð²Ð¾Ð¹ Ð¸Ð· ÐºÐ°Ð¿Ð¸ÑÐ°Ð½ÑÐºÐ¾Ð¹ Ð´Ð¾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ÑÐ°ÑÐ°ÐºÑÐµÑÐ¸ÑÑÐ¸ÐºÐ° Ð¼Ð°ÑÐ¸Ð¸ Ð¼Ð¸ÑÐ¾Ð½Ð¾Ð²Ð¾Ð¹ Ð¸Ð· ÐºÐ°Ð¿Ð¸ÑÐ°Ð½ÑÐºÐ¾Ð¹ Ð´Ð¾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ÑÐ°ÑÐ°ÐºÑÐµÑÐ¸ÑÑÐ¸ÐºÐ° Ð¼Ð°ÑÐ¸Ð¸ Ð¼Ð¸ÑÐ¾Ð½Ð¾Ð²Ð¾Ð¹ Ð¸Ð· ÐºÐ°Ð¿Ð¸ÑÐ°Ð½ÑÐºÐ¾Ð¹ Ð´Ð¾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ÑÐ°ÑÐ°ÐºÑÐµÑÐ¸ÑÑÐ¸ÐºÐ° Ð¼Ð°ÑÐ¸Ð¸ Ð¼Ð¸ÑÐ¾Ð½Ð¾Ð²Ð¾Ð¹ Ð¸Ð· ÐºÐ°Ð¿Ð¸ÑÐ°Ð½ÑÐºÐ¾Ð¹ Ð´Ð¾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15816" y="11663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Маша Миронова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pp.userapi.com/c837137/v837137911/35eab/ra1Wx6H2P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040560" cy="352839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908720"/>
            <a:ext cx="9324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Маша Миронова - бедная дворянка. Семья Маши владеет только 1 крепостной крестьянкой - Палашей (для сравнения, Гриневы владеют 300 крепостными):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373216"/>
            <a:ext cx="8964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chemeClr val="bg1"/>
                </a:solidFill>
              </a:rPr>
              <a:t>«...Одна беда: Маша; девка на выданье, а какое у ней приданое? частый гребень, да веник, да алтын денег (прости бог!), с чем в баню сходить. Хорошо, коли найдется добрый человек; а то сиди себе в девках вековечной невестою...»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260648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Семья Марии Мироновой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russkiymir.ru/upload/medialibrary/edc/edcd97daa70f9eb30a95a40804af8e0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2928325" cy="439248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90872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Мария Миронова была круглолицей и румяной. У нее были светло-русые волосы и ангельский голос.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544522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Одевалась Маша всегда просто, но в то же время очень мило.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29702" name="Picture 6" descr="https://xn----8sbiecm6bhdx8i.xn--p1ai/sites/default/files/images/shkolnikam/Maria_Mironov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2714776" cy="380168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771800" y="11663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Внешность Маши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836712"/>
            <a:ext cx="84969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Маша Миронова, является одним из главных персонажей повести «Капитанская дочка». И её можно смело считать самым чистым и добродушным героем романа.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589240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333333"/>
                </a:solidFill>
                <a:cs typeface="Arial" pitchFamily="34" charset="0"/>
              </a:rPr>
              <a:t>Она проявляет искренние чувства, не боясь при этом каких-либо трудностей и преград.</a:t>
            </a:r>
          </a:p>
          <a:p>
            <a:endParaRPr lang="ru-RU" sz="1600" i="1" dirty="0" smtClean="0">
              <a:solidFill>
                <a:srgbClr val="333333"/>
              </a:solidFill>
              <a:cs typeface="Arial" pitchFamily="34" charset="0"/>
            </a:endParaRPr>
          </a:p>
          <a:p>
            <a:r>
              <a:rPr lang="ru-RU" sz="1600" i="1" dirty="0" smtClean="0"/>
              <a:t> </a:t>
            </a:r>
            <a:r>
              <a:rPr lang="ru-RU" sz="1600" i="1" dirty="0" smtClean="0">
                <a:solidFill>
                  <a:schemeClr val="bg1"/>
                </a:solidFill>
              </a:rPr>
              <a:t>"...похвалы уму и сердцу дочери капитана Миронова..."</a:t>
            </a:r>
            <a:endParaRPr lang="ru-RU" sz="1600" i="1" dirty="0" smtClean="0">
              <a:solidFill>
                <a:schemeClr val="bg1"/>
              </a:solidFill>
              <a:cs typeface="Arial" pitchFamily="34" charset="0"/>
            </a:endParaRPr>
          </a:p>
          <a:p>
            <a:endParaRPr lang="ru-RU" sz="1600" dirty="0" smtClean="0">
              <a:solidFill>
                <a:srgbClr val="333333"/>
              </a:solidFill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333333"/>
                </a:solidFill>
                <a:cs typeface="Arial" pitchFamily="34" charset="0"/>
              </a:rPr>
              <a:t> </a:t>
            </a:r>
            <a:endParaRPr lang="ru-RU" dirty="0"/>
          </a:p>
        </p:txBody>
      </p:sp>
      <p:pic>
        <p:nvPicPr>
          <p:cNvPr id="30723" name="Picture 3" descr="https://ds03.infourok.ru/uploads/ex/0452/0002afe9-898bf082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256584" cy="394243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0" y="22748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188640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Характер Маши Мироновой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842493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Во время восстания Пугачева Маша остается сиротой, когда Емельян Пугачев захватывает </a:t>
            </a:r>
            <a:r>
              <a:rPr lang="ru-RU" sz="1600" dirty="0" err="1" smtClean="0">
                <a:solidFill>
                  <a:schemeClr val="bg1"/>
                </a:solidFill>
              </a:rPr>
              <a:t>Белогорскую</a:t>
            </a:r>
            <a:r>
              <a:rPr lang="ru-RU" sz="1600" dirty="0" smtClean="0">
                <a:solidFill>
                  <a:schemeClr val="bg1"/>
                </a:solidFill>
              </a:rPr>
              <a:t> крепость и убивает ее родителей: 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"...Состояние бедной беззащитной сироты, оставленной посреди злобных мятежников..."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https://img.labirint.ru/images/comments_pic/1614/1_646ebc4df0176386971046d832ef65b1_1459994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6979171" cy="29487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3275856" y="3326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Сирота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ÐÐ°ÑÐ° ÐÐ¸ÑÐ¾Ð½Ð¾Ð²Ð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3970412" cy="297780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2770" name="Picture 2" descr="ÐÐ°ÑÐ° ÐÐ¸ÑÐ¾Ð½Ð¾Ð²Ð°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4114428" cy="320102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836712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 душе Швабрина зарождается любовь к Маше. К сожалению, ответного чувства Алексею Ивановичу ждать не приходилось. Маше был противен Швабрин.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29309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Алексей Иванович решается воспользоваться случаем для обретения своего счастья с Машей. Он тайком держит Машу под стражей, в надежде, что воля девушки будет сломлена и она согласится на брак: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 «</a:t>
            </a:r>
            <a:r>
              <a:rPr lang="ru-RU" sz="1600" i="1" dirty="0" smtClean="0">
                <a:solidFill>
                  <a:schemeClr val="bg1"/>
                </a:solidFill>
              </a:rPr>
              <a:t>На полу, в крестьянском оборванном платье сидела Марья Ивановна, бледная, худая, с растрепанными волосами. Перед нею стоял кувшин воды, накрытый ломтем хлеба</a:t>
            </a:r>
            <a:r>
              <a:rPr lang="ru-RU" sz="1600" dirty="0" smtClean="0">
                <a:solidFill>
                  <a:schemeClr val="bg1"/>
                </a:solidFill>
              </a:rPr>
              <a:t>». 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Пугачеву Швабрин говорит, что Маша его жена, а когда обман был раскрыт, просит у «государя» помилования за свой поступок.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60648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Отношения Маши Мироновой и Швабрина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После дуэли молодые люди признаются друг другу в чувствах, Гринев делает Маше предложение. Однако разгоряченный доносом Швабрина, отец Петра Андреевича, отвергает возможность такого брака.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97152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 окончанию Пугачевского бунта Маша и Гринев женятся: 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"...Вскоре потом Петр Андреевич женился на Марье Ивановне. Потомство их благоденствует в </a:t>
            </a:r>
            <a:r>
              <a:rPr lang="ru-RU" sz="1600" i="1" dirty="0" err="1" smtClean="0">
                <a:solidFill>
                  <a:schemeClr val="bg1"/>
                </a:solidFill>
              </a:rPr>
              <a:t>Симбирской</a:t>
            </a:r>
            <a:r>
              <a:rPr lang="ru-RU" sz="1600" i="1" dirty="0" smtClean="0">
                <a:solidFill>
                  <a:schemeClr val="bg1"/>
                </a:solidFill>
              </a:rPr>
              <a:t> губернии..."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3794" name="Picture 2" descr="https://s79369.cdn.ngenix.net/library/606x341_rise/fe8224/media/photo/original/20170105/c67fc5dc56c51eb0dade590c6954e3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5772150" cy="324802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4" y="332656"/>
            <a:ext cx="7477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Отношения Маши Мироновой и Гринева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1">
      <a:dk1>
        <a:sysClr val="windowText" lastClr="000000"/>
      </a:dk1>
      <a:lt1>
        <a:sysClr val="window" lastClr="FFFFFF"/>
      </a:lt1>
      <a:dk2>
        <a:srgbClr val="F8EDC5"/>
      </a:dk2>
      <a:lt2>
        <a:srgbClr val="FED46B"/>
      </a:lt2>
      <a:accent1>
        <a:srgbClr val="B9D679"/>
      </a:accent1>
      <a:accent2>
        <a:srgbClr val="FEB80A"/>
      </a:accent2>
      <a:accent3>
        <a:srgbClr val="C32D2E"/>
      </a:accent3>
      <a:accent4>
        <a:srgbClr val="84AA33"/>
      </a:accent4>
      <a:accent5>
        <a:srgbClr val="BF654C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</TotalTime>
  <Words>582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Образ и характеристика Маши Мироновой в романе "Капитанская дочка" А.С. Пушкина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и характеристика Маши Мироновой в романе "Капитанская дочка" А.С. Пушкина </dc:title>
  <dc:creator>Ольга</dc:creator>
  <cp:lastModifiedBy>Анастасия Жабина</cp:lastModifiedBy>
  <cp:revision>2</cp:revision>
  <dcterms:created xsi:type="dcterms:W3CDTF">2018-10-30T18:16:58Z</dcterms:created>
  <dcterms:modified xsi:type="dcterms:W3CDTF">2023-05-28T18:29:55Z</dcterms:modified>
</cp:coreProperties>
</file>