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348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961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010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878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149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34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3712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5363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822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634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988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7F98F-991A-439C-9565-8FBAD52C61EB}" type="datetimeFigureOut">
              <a:rPr lang="ru-RU" smtClean="0"/>
              <a:t>20.03.2023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2221DF-80DB-480E-A714-857FA8FEC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725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350" y="89731"/>
            <a:ext cx="11818834" cy="67169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8564" y="416808"/>
            <a:ext cx="1080188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МАОУ «Образовательный центр </a:t>
            </a:r>
          </a:p>
          <a:p>
            <a:pPr algn="ctr"/>
            <a:r>
              <a:rPr lang="ru-RU" b="1" dirty="0"/>
              <a:t>имени Героя Союза Расковой Марины Михайловны» </a:t>
            </a:r>
            <a:r>
              <a:rPr lang="ru-RU" b="1" dirty="0" err="1"/>
              <a:t>Энгельсского</a:t>
            </a:r>
            <a:r>
              <a:rPr lang="ru-RU" b="1" dirty="0"/>
              <a:t> муниципального района Саратовской области</a:t>
            </a:r>
          </a:p>
          <a:p>
            <a:pPr algn="ctr"/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pPr algn="ctr"/>
            <a:r>
              <a:rPr lang="ru-RU" sz="3600" b="1" dirty="0"/>
              <a:t>«Редкие животные нашей страны»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pPr algn="r"/>
            <a:r>
              <a:rPr lang="ru-RU" b="1" dirty="0"/>
              <a:t>Автор : </a:t>
            </a:r>
            <a:r>
              <a:rPr lang="ru-RU" b="1" dirty="0" err="1"/>
              <a:t>Пацина</a:t>
            </a:r>
            <a:r>
              <a:rPr lang="ru-RU" b="1" dirty="0"/>
              <a:t> Мария Алексеевна</a:t>
            </a:r>
          </a:p>
          <a:p>
            <a:pPr algn="r"/>
            <a:r>
              <a:rPr lang="ru-RU" b="1" dirty="0"/>
              <a:t>Ученица 5 «Б» класса</a:t>
            </a:r>
          </a:p>
          <a:p>
            <a:pPr algn="r"/>
            <a:r>
              <a:rPr lang="ru-RU" b="1" dirty="0"/>
              <a:t>Руководитель : </a:t>
            </a:r>
            <a:r>
              <a:rPr lang="ru-RU" b="1" dirty="0" err="1"/>
              <a:t>Гадзанова</a:t>
            </a:r>
            <a:r>
              <a:rPr lang="ru-RU" b="1" dirty="0"/>
              <a:t> Валентина Владимировна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r>
              <a:rPr lang="ru-RU" b="1" dirty="0"/>
              <a:t> </a:t>
            </a:r>
          </a:p>
          <a:p>
            <a:pPr algn="ctr"/>
            <a:r>
              <a:rPr lang="ru-RU" sz="1400" b="1" dirty="0"/>
              <a:t>город Энгельс </a:t>
            </a:r>
          </a:p>
          <a:p>
            <a:pPr algn="ctr"/>
            <a:r>
              <a:rPr lang="ru-RU" sz="1400" b="1" dirty="0"/>
              <a:t>2022 – 2023 учебный год</a:t>
            </a:r>
          </a:p>
        </p:txBody>
      </p:sp>
    </p:spTree>
    <p:extLst>
      <p:ext uri="{BB962C8B-B14F-4D97-AF65-F5344CB8AC3E}">
        <p14:creationId xmlns:p14="http://schemas.microsoft.com/office/powerpoint/2010/main" val="4263051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2549"/>
            <a:ext cx="12057764" cy="675545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2404" y="700755"/>
            <a:ext cx="5038024" cy="411907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40636" y="700755"/>
            <a:ext cx="4215926" cy="5233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Кутора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обыкновенная или водяная землеройка 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Ведет полуводный образ жизни - превосходно плава­ет и ныряет, за что и получила своё название, но хорошо передвигается и по суше. </a:t>
            </a:r>
            <a:endParaRPr lang="ru-RU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170" fontAlgn="base">
              <a:lnSpc>
                <a:spcPct val="107000"/>
              </a:lnSpc>
              <a:spcAft>
                <a:spcPts val="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Кутора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скорее полезна, чем вредна, так как уничтожает много вредных насекомых и их личинок, а рыбному хозяйству может нанести небольшой вред, поедая мальков и икру рыб, только в отдельные годы и в местах её высокой численности. Водяная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кутора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играет некоторую роль в поддержании природных очагов туляремии, но сама обладает повышенной антителами к этой инфекции.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689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825" y="106823"/>
            <a:ext cx="11909990" cy="65332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5125" y="529839"/>
            <a:ext cx="5014276" cy="3555051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97124" y="529840"/>
            <a:ext cx="461836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Соня-полчок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1600" dirty="0"/>
              <a:t>Внешне </a:t>
            </a:r>
            <a:r>
              <a:rPr lang="ru-RU" sz="1600" dirty="0" smtClean="0"/>
              <a:t>напоминает </a:t>
            </a:r>
            <a:r>
              <a:rPr lang="ru-RU" sz="1600" dirty="0"/>
              <a:t>миниатюрную серую белочку. От природы эти красивые зверьки являются вегетарианцами, для своего проживания выбирают лесистые местности, где произрастает большое количество плодовых деревьев питаются желудями и орешками, но и не против слопать какой-то сочный фрукт. Полчки могут поселяться вблизи сельскохозяйственных владений, например виноградников или фруктовых садов. Кушает зверек не так уж много, поэтому существенного убытка урожаю он не принесет, а сам останется сытым и довольным. Очень он любит яблоки, груши, кизил, сливы, черешни и даже малину и ежевику. Сонь часто истребляли браконьеры, продавая их красивый и теплый мех. Стремительное снижение популяции привело к тому, что в конце 1980-х годов вид был занесен в Красную книгу.  </a:t>
            </a:r>
          </a:p>
          <a:p>
            <a:r>
              <a:rPr lang="ru-RU" sz="1600" dirty="0"/>
              <a:t> 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6951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211" y="179136"/>
            <a:ext cx="11853730" cy="65289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2255" y="734939"/>
            <a:ext cx="4836919" cy="382851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42937" y="734939"/>
            <a:ext cx="475800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Тушканчик малый</a:t>
            </a:r>
          </a:p>
          <a:p>
            <a:r>
              <a:rPr lang="ru-RU" dirty="0"/>
              <a:t>Питается различными травами, семенами и насекомыми. Ведёт скрытный образ жизни, активен в сумерки и ночью. Тушканчики, хоть и грызуны, выполняют важную экологическую функцию в полупустынной и пустынной зонах: Они разносят семена пустынных растений. Роя норки и свои подземные ходы, рыхлят грунтовый слой, улучшая почву, аэрируя её. По их ходам и вода может поступать из более глубоких слоев земли. Своим пометом удобряют почву.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163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286" y="179461"/>
            <a:ext cx="11622993" cy="65546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4066" y="623843"/>
            <a:ext cx="4809087" cy="369178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49077" y="705814"/>
            <a:ext cx="4657861" cy="2875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90"/>
              </a:lnSpc>
              <a:spcAft>
                <a:spcPts val="8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Шакал</a:t>
            </a:r>
          </a:p>
          <a:p>
            <a:pPr>
              <a:lnSpc>
                <a:spcPts val="1890"/>
              </a:lnSpc>
              <a:spcAft>
                <a:spcPts val="800"/>
              </a:spcAft>
            </a:pPr>
            <a:r>
              <a:rPr lang="ru-RU" dirty="0" smtClean="0"/>
              <a:t>Животное </a:t>
            </a:r>
            <a:r>
              <a:rPr lang="ru-RU" dirty="0"/>
              <a:t>средней величины, а если сравнить его с собакой, то его размер чуть меньше обычной средней дворняжки. Посмотрев на фото животного можно хорошо разглядеть, что шакал действительно сильно напоминает волка, только сильно исхудавшего и достаточно потрепанного. Они занимают свою экологическую нишу, соответственно поедая падаль, выполняют свою роль в пищевой </a:t>
            </a:r>
            <a:r>
              <a:rPr lang="ru-RU" dirty="0" smtClean="0"/>
              <a:t>цепочке.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7853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012" y="222190"/>
            <a:ext cx="11816820" cy="650334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1455" y="630851"/>
            <a:ext cx="5108701" cy="365913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752029" y="716309"/>
            <a:ext cx="4084891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Степной кот</a:t>
            </a:r>
          </a:p>
          <a:p>
            <a:r>
              <a:rPr lang="ru-RU" dirty="0"/>
              <a:t>В Саратовском Заволжье степные коты обычно обита­ют в тростниковых зарослях по берегам водоемов, кустарников, небольших рощицах по балкам, широких лесополосах. Хищник часто попада­ется в петли и капканы в населенных пунктах. Степной кот занесен в Красную книгу Саратовской области в категорию «Неопределенные по статусу». К охранным мерам сле­дует отнести полный запрет на его добычу.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9631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908" y="117748"/>
            <a:ext cx="11677116" cy="65137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20018857">
            <a:off x="2281727" y="2422802"/>
            <a:ext cx="7204104" cy="88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fontAlgn="base">
              <a:lnSpc>
                <a:spcPct val="107000"/>
              </a:lnSpc>
              <a:spcAft>
                <a:spcPts val="0"/>
              </a:spcAft>
            </a:pPr>
            <a:r>
              <a:rPr lang="ru-RU" sz="48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0726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46464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210</Words>
  <Application>Microsoft Office PowerPoint</Application>
  <PresentationFormat>Широкоэкранный</PresentationFormat>
  <Paragraphs>33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2023-03-20T12:03:10Z</dcterms:created>
  <dcterms:modified xsi:type="dcterms:W3CDTF">2023-03-20T12:29:23Z</dcterms:modified>
</cp:coreProperties>
</file>