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58" r:id="rId7"/>
    <p:sldId id="257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я\Documents\фон пожарная безопасност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" name="Рисунок 4" descr="C:\Users\Аня\Documents\Цветная печать безопасность\1621630863_18-phonoteka_org-p-fon-dlya-prezentatsii-znaki-prepinaniya-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51816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1\3214d4d33afc8fa8b80a2023c69d92f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1\08dd78480a50fd0cc67c603d2f0b0a6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\risuno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1\1672394281_flomaster-club-p-ogon-detskii-risunok-vkontakte-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\firefighter-putting-out-a-fire-vector-24031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28600"/>
            <a:ext cx="84582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я\Documents\пожарная машина слайд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ocuments\пожарный 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1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я\Documents\фон пожарная безопаснос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1\2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57200"/>
            <a:ext cx="50292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42</cp:revision>
  <dcterms:created xsi:type="dcterms:W3CDTF">2022-11-15T20:28:34Z</dcterms:created>
  <dcterms:modified xsi:type="dcterms:W3CDTF">2023-05-28T12:20:29Z</dcterms:modified>
</cp:coreProperties>
</file>