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6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ru-RU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1431"/>
    <p:restoredTop sz="94063"/>
  </p:normalViewPr>
  <p:slideViewPr>
    <p:cSldViewPr snapToGrid="0" snapToObjects="1">
      <p:cViewPr varScale="1">
        <p:scale>
          <a:sx n="57" d="100"/>
          <a:sy n="57" d="100"/>
        </p:scale>
        <p:origin x="-1056" y="-96"/>
      </p:cViewPr>
      <p:guideLst>
        <p:guide orient="horz" pos="2159"/>
        <p:guide orient="horz" pos="509"/>
        <p:guide pos="3839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7788" cy="7373778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7213577" y="3810001"/>
            <a:ext cx="4978425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7213601" y="3897010"/>
            <a:ext cx="49784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7213601" y="4115167"/>
            <a:ext cx="49784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7213600" y="4164403"/>
            <a:ext cx="262128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7213600" y="4199572"/>
            <a:ext cx="262128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7213600" y="3962400"/>
            <a:ext cx="408432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9835343" y="4060983"/>
            <a:ext cx="21336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12192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1" y="3675528"/>
            <a:ext cx="12192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8552068" y="3643090"/>
            <a:ext cx="3639933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12192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09600" y="2401888"/>
            <a:ext cx="112776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609600" y="3899938"/>
            <a:ext cx="6604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8940800" y="4206240"/>
            <a:ext cx="1280160" cy="457200"/>
          </a:xfrm>
        </p:spPr>
        <p:txBody>
          <a:bodyPr/>
          <a:lstStyle/>
          <a:p>
            <a:pPr lvl="0">
              <a:defRPr/>
            </a:pPr>
            <a:fld id="{940A130E-E3B8-4EBE-931F-81B26B8448AA}" type="datetime1">
              <a:rPr lang="ru-RU" altLang="en-US" smtClean="0"/>
              <a:pPr lvl="0">
                <a:defRPr/>
              </a:pPr>
              <a:t>15.04.2023</a:t>
            </a:fld>
            <a:endParaRPr lang="ru-RU" altLang="en-US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7213600" y="4205288"/>
            <a:ext cx="1727200" cy="457200"/>
          </a:xfrm>
        </p:spPr>
        <p:txBody>
          <a:bodyPr/>
          <a:lstStyle/>
          <a:p>
            <a:pPr lvl="0">
              <a:defRPr/>
            </a:pPr>
            <a:endParaRPr lang="ru-RU" alt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11093451" y="1136"/>
            <a:ext cx="996949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pPr lvl="0">
              <a:defRPr/>
            </a:pPr>
            <a:fld id="{800C6A38-4290-41DD-B95C-4155372FD4AF}" type="slidenum">
              <a:rPr lang="ru-RU" altLang="en-US" smtClean="0"/>
              <a:pPr lvl="0">
                <a:defRPr/>
              </a:pPr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defRPr/>
            </a:pPr>
            <a:fld id="{D422D86A-5F52-4165-8473-F1B836277586}" type="datetime1">
              <a:rPr lang="ru-RU" altLang="en-US" smtClean="0"/>
              <a:pPr lvl="0">
                <a:defRPr/>
              </a:pPr>
              <a:t>15.04.2023</a:t>
            </a:fld>
            <a:endParaRPr lang="ru-RU" alt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defRPr/>
            </a:pPr>
            <a:endParaRPr lang="ru-RU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defRPr/>
            </a:pPr>
            <a:fld id="{AD22CD3B-FDDF-4998-970C-76E6E0BEC65F}" type="slidenum">
              <a:rPr lang="ru-RU" altLang="en-US" smtClean="0"/>
              <a:pPr lvl="0">
                <a:defRPr/>
              </a:pPr>
              <a:t>‹#›</a:t>
            </a:fld>
            <a:endParaRPr lang="ru-RU" altLang="en-US"/>
          </a:p>
        </p:txBody>
      </p:sp>
    </p:spTree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9042400" y="1143000"/>
            <a:ext cx="2540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1143000"/>
            <a:ext cx="83312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defRPr/>
            </a:pPr>
            <a:fld id="{957F84A3-4F29-4053-ACFD-1BAF2D3F140C}" type="datetime1">
              <a:rPr lang="ru-RU" altLang="en-US" smtClean="0"/>
              <a:pPr lvl="0">
                <a:defRPr/>
              </a:pPr>
              <a:t>15.04.2023</a:t>
            </a:fld>
            <a:endParaRPr lang="ru-RU" alt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defRPr/>
            </a:pPr>
            <a:endParaRPr lang="ru-RU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defRPr/>
            </a:pPr>
            <a:fld id="{AD22CD3B-FDDF-4998-970C-76E6E0BEC65F}" type="slidenum">
              <a:rPr lang="ru-RU" altLang="en-US" smtClean="0"/>
              <a:pPr lvl="0">
                <a:defRPr/>
              </a:pPr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Вставить" type="objOnly">
  <p:cSld name="Вставит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ctrTitle"/>
          </p:nvPr>
        </p:nvSpPr>
        <p:spPr>
          <a:xfrm>
            <a:off x="0" y="2130425"/>
            <a:ext cx="12192000" cy="1470025"/>
          </a:xfrm>
        </p:spPr>
        <p:txBody>
          <a:bodyPr>
            <a:normAutofit/>
          </a:bodyPr>
          <a:lstStyle>
            <a:lvl1pPr>
              <a:defRPr sz="4400" b="1"/>
            </a:lvl1pPr>
          </a:lstStyle>
          <a:p>
            <a:pPr lvl="0">
              <a:defRPr/>
            </a:pPr>
            <a:r>
              <a:rPr lang="ru-RU" altLang="en-US"/>
              <a:t>Образец заголовка</a:t>
            </a:r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defRPr/>
            </a:pPr>
            <a:fld id="{CA348888-F454-4AD2-BA62-3AF29D9807C0}" type="datetime1">
              <a:rPr lang="ru-RU" altLang="en-US"/>
              <a:pPr lvl="0">
                <a:defRPr/>
              </a:pPr>
              <a:t>15.04.2023</a:t>
            </a:fld>
            <a:endParaRPr lang="ru-RU" altLang="en-US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defRPr/>
            </a:pPr>
            <a:endParaRPr lang="ru-RU" altLang="en-US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defRPr/>
            </a:pPr>
            <a:fld id="{AD22CD3B-FDDF-4998-970C-76E6E0BEC65F}" type="slidenum">
              <a:rPr lang="ru-RU" altLang="en-US"/>
              <a:pPr lvl="0">
                <a:defRPr/>
              </a:pPr>
              <a:t>‹#›</a:t>
            </a:fld>
            <a:endParaRPr lang="ru-RU" alt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defRPr/>
            </a:pPr>
            <a:fld id="{4953836A-82A3-4C8B-9D31-CD724F3673ED}" type="datetime1">
              <a:rPr lang="ru-RU" altLang="en-US" smtClean="0"/>
              <a:pPr lvl="0">
                <a:defRPr/>
              </a:pPr>
              <a:t>15.04.2023</a:t>
            </a:fld>
            <a:endParaRPr lang="ru-RU" alt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defRPr/>
            </a:pPr>
            <a:endParaRPr lang="ru-RU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defRPr/>
            </a:pPr>
            <a:fld id="{AD22CD3B-FDDF-4998-970C-76E6E0BEC65F}" type="slidenum">
              <a:rPr lang="ru-RU" altLang="en-US" smtClean="0"/>
              <a:pPr lvl="0">
                <a:defRPr/>
              </a:pPr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084" y="1981201"/>
            <a:ext cx="103632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084" y="3367088"/>
            <a:ext cx="103632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defRPr/>
            </a:pPr>
            <a:fld id="{60728D28-603B-4EFC-80F8-17E5E9107035}" type="datetime1">
              <a:rPr lang="ru-RU" altLang="en-US" smtClean="0"/>
              <a:pPr lvl="0">
                <a:defRPr/>
              </a:pPr>
              <a:t>15.04.2023</a:t>
            </a:fld>
            <a:endParaRPr lang="ru-RU" alt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defRPr/>
            </a:pPr>
            <a:endParaRPr lang="ru-RU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defRPr/>
            </a:pPr>
            <a:fld id="{AD22CD3B-FDDF-4998-970C-76E6E0BEC65F}" type="slidenum">
              <a:rPr lang="ru-RU" altLang="en-US" smtClean="0"/>
              <a:pPr lvl="0">
                <a:defRPr/>
              </a:pPr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600" y="2249425"/>
            <a:ext cx="53848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197600" y="2249425"/>
            <a:ext cx="53848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defRPr/>
            </a:pPr>
            <a:fld id="{A27A1F4E-0809-4239-8034-C38E431DAF92}" type="datetime1">
              <a:rPr lang="ru-RU" altLang="en-US" smtClean="0"/>
              <a:pPr lvl="0">
                <a:defRPr/>
              </a:pPr>
              <a:t>15.04.2023</a:t>
            </a:fld>
            <a:endParaRPr lang="ru-RU" alt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defRPr/>
            </a:pPr>
            <a:endParaRPr lang="ru-RU" alt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defRPr/>
            </a:pPr>
            <a:fld id="{AD22CD3B-FDDF-4998-970C-76E6E0BEC65F}" type="slidenum">
              <a:rPr lang="ru-RU" altLang="en-US" smtClean="0"/>
              <a:pPr lvl="0">
                <a:defRPr/>
              </a:pPr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8000" y="1143000"/>
            <a:ext cx="11176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08000" y="2244970"/>
            <a:ext cx="5388864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6294968" y="2244970"/>
            <a:ext cx="5389033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508000" y="2708519"/>
            <a:ext cx="5388864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291073" y="2708519"/>
            <a:ext cx="5389033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lvl="0">
              <a:defRPr/>
            </a:pPr>
            <a:fld id="{D422D86A-5F52-4165-8473-F1B836277586}" type="datetime1">
              <a:rPr lang="ru-RU" altLang="en-US" smtClean="0"/>
              <a:pPr lvl="0">
                <a:defRPr/>
              </a:pPr>
              <a:t>15.04.2023</a:t>
            </a:fld>
            <a:endParaRPr lang="ru-RU" altLang="en-US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pPr lvl="0">
              <a:defRPr/>
            </a:pPr>
            <a:fld id="{AD22CD3B-FDDF-4998-970C-76E6E0BEC65F}" type="slidenum">
              <a:rPr lang="ru-RU" altLang="en-US" smtClean="0"/>
              <a:pPr lvl="0">
                <a:defRPr/>
              </a:pPr>
              <a:t>‹#›</a:t>
            </a:fld>
            <a:endParaRPr lang="ru-RU" altLang="en-US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pPr lvl="0">
              <a:defRPr/>
            </a:pPr>
            <a:endParaRPr lang="ru-RU" altLang="en-US"/>
          </a:p>
        </p:txBody>
      </p:sp>
    </p:spTree>
  </p:cSld>
  <p:clrMapOvr>
    <a:masterClrMapping/>
  </p:clrMapOvr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43000"/>
            <a:ext cx="109728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8778240" y="612648"/>
            <a:ext cx="1276352" cy="457200"/>
          </a:xfrm>
        </p:spPr>
        <p:txBody>
          <a:bodyPr/>
          <a:lstStyle/>
          <a:p>
            <a:pPr lvl="0">
              <a:defRPr/>
            </a:pPr>
            <a:fld id="{5E0DA496-7307-4E8B-88DE-CB97B48BAB6F}" type="datetime1">
              <a:rPr lang="ru-RU" altLang="en-US" smtClean="0"/>
              <a:pPr lvl="0">
                <a:defRPr/>
              </a:pPr>
              <a:t>15.04.2023</a:t>
            </a:fld>
            <a:endParaRPr lang="ru-RU" alt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7010400" y="612648"/>
            <a:ext cx="1767840" cy="457200"/>
          </a:xfrm>
        </p:spPr>
        <p:txBody>
          <a:bodyPr/>
          <a:lstStyle/>
          <a:p>
            <a:pPr lvl="0">
              <a:defRPr/>
            </a:pPr>
            <a:endParaRPr lang="ru-RU" alt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10899648" y="2272"/>
            <a:ext cx="1016000" cy="365760"/>
          </a:xfrm>
        </p:spPr>
        <p:txBody>
          <a:bodyPr/>
          <a:lstStyle/>
          <a:p>
            <a:pPr lvl="0">
              <a:defRPr/>
            </a:pPr>
            <a:fld id="{AD22CD3B-FDDF-4998-970C-76E6E0BEC65F}" type="slidenum">
              <a:rPr lang="ru-RU" altLang="en-US" smtClean="0"/>
              <a:pPr lvl="0">
                <a:defRPr/>
              </a:pPr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defRPr/>
            </a:pPr>
            <a:fld id="{D422D86A-5F52-4165-8473-F1B836277586}" type="datetime1">
              <a:rPr lang="ru-RU" altLang="en-US" smtClean="0"/>
              <a:pPr lvl="0">
                <a:defRPr/>
              </a:pPr>
              <a:t>15.04.2023</a:t>
            </a:fld>
            <a:endParaRPr lang="ru-RU" alt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defRPr/>
            </a:pPr>
            <a:endParaRPr lang="ru-RU" alt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defRPr/>
            </a:pPr>
            <a:fld id="{AD22CD3B-FDDF-4998-970C-76E6E0BEC65F}" type="slidenum">
              <a:rPr lang="ru-RU" altLang="en-US" smtClean="0"/>
              <a:pPr lvl="0">
                <a:defRPr/>
              </a:pPr>
              <a:t>‹#›</a:t>
            </a:fld>
            <a:endParaRPr lang="ru-RU" altLang="en-US"/>
          </a:p>
        </p:txBody>
      </p:sp>
    </p:spTree>
  </p:cSld>
  <p:clrMapOvr>
    <a:masterClrMapping/>
  </p:clrMapOvr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37995" y="1101970"/>
            <a:ext cx="451104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7137995" y="2010727"/>
            <a:ext cx="451104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203200" y="776287"/>
            <a:ext cx="6803136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defRPr/>
            </a:pPr>
            <a:fld id="{D422D86A-5F52-4165-8473-F1B836277586}" type="datetime1">
              <a:rPr lang="ru-RU" altLang="en-US" smtClean="0"/>
              <a:pPr lvl="0">
                <a:defRPr/>
              </a:pPr>
              <a:t>15.04.2023</a:t>
            </a:fld>
            <a:endParaRPr lang="ru-RU" alt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defRPr/>
            </a:pPr>
            <a:endParaRPr lang="ru-RU" alt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defRPr/>
            </a:pPr>
            <a:fld id="{AD22CD3B-FDDF-4998-970C-76E6E0BEC65F}" type="slidenum">
              <a:rPr lang="ru-RU" altLang="en-US" smtClean="0"/>
              <a:pPr lvl="0">
                <a:defRPr/>
              </a:pPr>
              <a:t>‹#›</a:t>
            </a:fld>
            <a:endParaRPr lang="ru-RU" altLang="en-US"/>
          </a:p>
        </p:txBody>
      </p:sp>
    </p:spTree>
  </p:cSld>
  <p:clrMapOvr>
    <a:masterClrMapping/>
  </p:clrMapOvr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53913" y="1109161"/>
            <a:ext cx="782404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38228" y="1143000"/>
            <a:ext cx="6096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117924" y="3274309"/>
            <a:ext cx="34544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defRPr/>
            </a:pPr>
            <a:fld id="{5ACE7E28-9336-4363-8674-B91477D8F243}" type="datetime1">
              <a:rPr lang="ru-RU" altLang="en-US" smtClean="0"/>
              <a:pPr lvl="0">
                <a:defRPr/>
              </a:pPr>
              <a:t>15.04.2023</a:t>
            </a:fld>
            <a:endParaRPr lang="ru-RU" alt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defRPr/>
            </a:pPr>
            <a:endParaRPr lang="ru-RU" alt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defRPr/>
            </a:pPr>
            <a:fld id="{AD22CD3B-FDDF-4998-970C-76E6E0BEC65F}" type="slidenum">
              <a:rPr lang="ru-RU" altLang="en-US" smtClean="0"/>
              <a:pPr lvl="0">
                <a:defRPr/>
              </a:pPr>
              <a:t>‹#›</a:t>
            </a:fld>
            <a:endParaRPr lang="ru-RU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9"/>
            <a:ext cx="12192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12192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1" y="308277"/>
            <a:ext cx="12192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7213577" y="360247"/>
            <a:ext cx="4978425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7213601" y="440113"/>
            <a:ext cx="49784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7209785" y="497504"/>
            <a:ext cx="408432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9831528" y="588943"/>
            <a:ext cx="21336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12113288" y="-2001"/>
            <a:ext cx="76835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12059308" y="-2001"/>
            <a:ext cx="3657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12033904" y="-2001"/>
            <a:ext cx="12192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11967231" y="-2001"/>
            <a:ext cx="36576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11887569" y="380"/>
            <a:ext cx="73152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11831300" y="380"/>
            <a:ext cx="12192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609600" y="1143000"/>
            <a:ext cx="109728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609600" y="2249424"/>
            <a:ext cx="109728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8782048" y="612648"/>
            <a:ext cx="1276352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pPr lvl="0">
              <a:defRPr/>
            </a:pPr>
            <a:fld id="{D422D86A-5F52-4165-8473-F1B836277586}" type="datetime1">
              <a:rPr lang="ru-RU" altLang="en-US" smtClean="0"/>
              <a:pPr lvl="0">
                <a:defRPr/>
              </a:pPr>
              <a:t>15.04.2023</a:t>
            </a:fld>
            <a:endParaRPr lang="ru-RU" alt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7010400" y="612648"/>
            <a:ext cx="176784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pPr lvl="0">
              <a:defRPr/>
            </a:pPr>
            <a:endParaRPr lang="ru-RU" alt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0899648" y="2272"/>
            <a:ext cx="1016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pPr lvl="0">
              <a:defRPr/>
            </a:pPr>
            <a:fld id="{AD22CD3B-FDDF-4998-970C-76E6E0BEC65F}" type="slidenum">
              <a:rPr lang="ru-RU" altLang="en-US" smtClean="0"/>
              <a:pPr lvl="0">
                <a:defRPr/>
              </a:pPr>
              <a:t>‹#›</a:t>
            </a:fld>
            <a:endParaRPr lang="ru-RU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7" r:id="rId1"/>
    <p:sldLayoutId id="2147483768" r:id="rId2"/>
    <p:sldLayoutId id="2147483769" r:id="rId3"/>
    <p:sldLayoutId id="2147483770" r:id="rId4"/>
    <p:sldLayoutId id="2147483771" r:id="rId5"/>
    <p:sldLayoutId id="2147483772" r:id="rId6"/>
    <p:sldLayoutId id="2147483773" r:id="rId7"/>
    <p:sldLayoutId id="2147483774" r:id="rId8"/>
    <p:sldLayoutId id="2147483775" r:id="rId9"/>
    <p:sldLayoutId id="2147483776" r:id="rId10"/>
    <p:sldLayoutId id="2147483777" r:id="rId11"/>
    <p:sldLayoutId id="2147483778" r:id="rId12"/>
  </p:sldLayoutIdLst>
  <p:hf sldNum="0" hdr="0" ftr="0" dt="0"/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/>
          <a:srcRect l="-3230" t="2960" r="-3230" b="-1820"/>
          <a:stretch>
            <a:fillRect/>
          </a:stretch>
        </p:blipFill>
        <p:spPr>
          <a:xfrm>
            <a:off x="6507874" y="0"/>
            <a:ext cx="5142188" cy="6858000"/>
          </a:xfrm>
          <a:custGeom>
            <a:avLst/>
            <a:gdLst>
              <a:gd name="connsiteX0" fmla="*/ 4607379 w 5815041"/>
              <a:gd name="connsiteY0" fmla="*/ 640422 h 6376236"/>
              <a:gd name="connsiteX1" fmla="*/ 4722349 w 5815041"/>
              <a:gd name="connsiteY1" fmla="*/ 886722 h 6376236"/>
              <a:gd name="connsiteX2" fmla="*/ 4820894 w 5815041"/>
              <a:gd name="connsiteY2" fmla="*/ 1001663 h 6376236"/>
              <a:gd name="connsiteX3" fmla="*/ 4853743 w 5815041"/>
              <a:gd name="connsiteY3" fmla="*/ 985242 h 6376236"/>
              <a:gd name="connsiteX4" fmla="*/ 4582744 w 5815041"/>
              <a:gd name="connsiteY4" fmla="*/ 809548 h 6376236"/>
              <a:gd name="connsiteX5" fmla="*/ 4566320 w 5815041"/>
              <a:gd name="connsiteY5" fmla="*/ 793128 h 6376236"/>
              <a:gd name="connsiteX6" fmla="*/ 4703134 w 5815041"/>
              <a:gd name="connsiteY6" fmla="*/ 749818 h 6376236"/>
              <a:gd name="connsiteX7" fmla="*/ 4785322 w 5815041"/>
              <a:gd name="connsiteY7" fmla="*/ 821500 h 6376236"/>
              <a:gd name="connsiteX8" fmla="*/ 4517046 w 5815041"/>
              <a:gd name="connsiteY8" fmla="*/ 743868 h 6376236"/>
              <a:gd name="connsiteX9" fmla="*/ 4500622 w 5815041"/>
              <a:gd name="connsiteY9" fmla="*/ 727449 h 6376236"/>
              <a:gd name="connsiteX10" fmla="*/ 4484199 w 5815041"/>
              <a:gd name="connsiteY10" fmla="*/ 711028 h 6376236"/>
              <a:gd name="connsiteX11" fmla="*/ 4467773 w 5815041"/>
              <a:gd name="connsiteY11" fmla="*/ 678189 h 6376236"/>
              <a:gd name="connsiteX12" fmla="*/ 4451350 w 5815041"/>
              <a:gd name="connsiteY12" fmla="*/ 661769 h 6376236"/>
              <a:gd name="connsiteX13" fmla="*/ 4434926 w 5815041"/>
              <a:gd name="connsiteY13" fmla="*/ 645349 h 6376236"/>
              <a:gd name="connsiteX14" fmla="*/ 4402076 w 5815041"/>
              <a:gd name="connsiteY14" fmla="*/ 628929 h 6376236"/>
              <a:gd name="connsiteX15" fmla="*/ 4407498 w 5815041"/>
              <a:gd name="connsiteY15" fmla="*/ 454259 h 6376236"/>
              <a:gd name="connsiteX16" fmla="*/ 4369227 w 5815041"/>
              <a:gd name="connsiteY16" fmla="*/ 612509 h 6376236"/>
              <a:gd name="connsiteX17" fmla="*/ 4352803 w 5815041"/>
              <a:gd name="connsiteY17" fmla="*/ 596089 h 6376236"/>
              <a:gd name="connsiteX18" fmla="*/ 4308951 w 5815041"/>
              <a:gd name="connsiteY18" fmla="*/ 503518 h 6376236"/>
              <a:gd name="connsiteX19" fmla="*/ 4287106 w 5815041"/>
              <a:gd name="connsiteY19" fmla="*/ 579669 h 6376236"/>
              <a:gd name="connsiteX20" fmla="*/ 4270682 w 5815041"/>
              <a:gd name="connsiteY20" fmla="*/ 579669 h 6376236"/>
              <a:gd name="connsiteX21" fmla="*/ 4254258 w 5815041"/>
              <a:gd name="connsiteY21" fmla="*/ 563249 h 6376236"/>
              <a:gd name="connsiteX22" fmla="*/ 4237833 w 5815041"/>
              <a:gd name="connsiteY22" fmla="*/ 563249 h 6376236"/>
              <a:gd name="connsiteX23" fmla="*/ 4221409 w 5815041"/>
              <a:gd name="connsiteY23" fmla="*/ 546829 h 6376236"/>
              <a:gd name="connsiteX24" fmla="*/ 4204984 w 5815041"/>
              <a:gd name="connsiteY24" fmla="*/ 546829 h 6376236"/>
              <a:gd name="connsiteX25" fmla="*/ 4188560 w 5815041"/>
              <a:gd name="connsiteY25" fmla="*/ 530409 h 6376236"/>
              <a:gd name="connsiteX26" fmla="*/ 4139287 w 5815041"/>
              <a:gd name="connsiteY26" fmla="*/ 513989 h 6376236"/>
              <a:gd name="connsiteX27" fmla="*/ 4122862 w 5815041"/>
              <a:gd name="connsiteY27" fmla="*/ 497569 h 6376236"/>
              <a:gd name="connsiteX28" fmla="*/ 4106439 w 5815041"/>
              <a:gd name="connsiteY28" fmla="*/ 481149 h 6376236"/>
              <a:gd name="connsiteX29" fmla="*/ 4057165 w 5815041"/>
              <a:gd name="connsiteY29" fmla="*/ 464729 h 6376236"/>
              <a:gd name="connsiteX30" fmla="*/ 4040741 w 5815041"/>
              <a:gd name="connsiteY30" fmla="*/ 448309 h 6376236"/>
              <a:gd name="connsiteX31" fmla="*/ 4024318 w 5815041"/>
              <a:gd name="connsiteY31" fmla="*/ 431889 h 6376236"/>
              <a:gd name="connsiteX32" fmla="*/ 3958620 w 5815041"/>
              <a:gd name="connsiteY32" fmla="*/ 431889 h 6376236"/>
              <a:gd name="connsiteX33" fmla="*/ 3942195 w 5815041"/>
              <a:gd name="connsiteY33" fmla="*/ 415469 h 6376236"/>
              <a:gd name="connsiteX34" fmla="*/ 4079010 w 5815041"/>
              <a:gd name="connsiteY34" fmla="*/ 306480 h 6376236"/>
              <a:gd name="connsiteX35" fmla="*/ 3876497 w 5815041"/>
              <a:gd name="connsiteY35" fmla="*/ 399049 h 6376236"/>
              <a:gd name="connsiteX36" fmla="*/ 3843648 w 5815041"/>
              <a:gd name="connsiteY36" fmla="*/ 382629 h 6376236"/>
              <a:gd name="connsiteX37" fmla="*/ 3827224 w 5815041"/>
              <a:gd name="connsiteY37" fmla="*/ 366209 h 6376236"/>
              <a:gd name="connsiteX38" fmla="*/ 3777954 w 5815041"/>
              <a:gd name="connsiteY38" fmla="*/ 349789 h 6376236"/>
              <a:gd name="connsiteX39" fmla="*/ 3745104 w 5815041"/>
              <a:gd name="connsiteY39" fmla="*/ 349789 h 6376236"/>
              <a:gd name="connsiteX40" fmla="*/ 3728680 w 5815041"/>
              <a:gd name="connsiteY40" fmla="*/ 333369 h 6376236"/>
              <a:gd name="connsiteX41" fmla="*/ 3712255 w 5815041"/>
              <a:gd name="connsiteY41" fmla="*/ 316949 h 6376236"/>
              <a:gd name="connsiteX42" fmla="*/ 3662982 w 5815041"/>
              <a:gd name="connsiteY42" fmla="*/ 316949 h 6376236"/>
              <a:gd name="connsiteX43" fmla="*/ 4237833 w 5815041"/>
              <a:gd name="connsiteY43" fmla="*/ 513989 h 6376236"/>
              <a:gd name="connsiteX44" fmla="*/ 4916385 w 5815041"/>
              <a:gd name="connsiteY44" fmla="*/ 1029014 h 6376236"/>
              <a:gd name="connsiteX45" fmla="*/ 4976927 w 5815041"/>
              <a:gd name="connsiteY45" fmla="*/ 1400668 h 6376236"/>
              <a:gd name="connsiteX46" fmla="*/ 4719294 w 5815041"/>
              <a:gd name="connsiteY46" fmla="*/ 2194833 h 6376236"/>
              <a:gd name="connsiteX47" fmla="*/ 4566320 w 5815041"/>
              <a:gd name="connsiteY47" fmla="*/ 2385866 h 6376236"/>
              <a:gd name="connsiteX48" fmla="*/ 4024318 w 5815041"/>
              <a:gd name="connsiteY48" fmla="*/ 3026245 h 6376236"/>
              <a:gd name="connsiteX49" fmla="*/ 3991469 w 5815041"/>
              <a:gd name="connsiteY49" fmla="*/ 3305384 h 6376236"/>
              <a:gd name="connsiteX50" fmla="*/ 5814567 w 5815041"/>
              <a:gd name="connsiteY50" fmla="*/ 4520462 h 6376236"/>
              <a:gd name="connsiteX51" fmla="*/ 5666749 w 5815041"/>
              <a:gd name="connsiteY51" fmla="*/ 6375919 h 6376236"/>
              <a:gd name="connsiteX52" fmla="*/ 362 w 5815041"/>
              <a:gd name="connsiteY52" fmla="*/ 6260978 h 6376236"/>
              <a:gd name="connsiteX53" fmla="*/ 181030 w 5815041"/>
              <a:gd name="connsiteY53" fmla="*/ 4356262 h 6376236"/>
              <a:gd name="connsiteX54" fmla="*/ 1494975 w 5815041"/>
              <a:gd name="connsiteY54" fmla="*/ 3978604 h 6376236"/>
              <a:gd name="connsiteX55" fmla="*/ 2004128 w 5815041"/>
              <a:gd name="connsiteY55" fmla="*/ 3666624 h 6376236"/>
              <a:gd name="connsiteX56" fmla="*/ 1609945 w 5815041"/>
              <a:gd name="connsiteY56" fmla="*/ 3206865 h 6376236"/>
              <a:gd name="connsiteX57" fmla="*/ 1199337 w 5815041"/>
              <a:gd name="connsiteY57" fmla="*/ 2435126 h 6376236"/>
              <a:gd name="connsiteX58" fmla="*/ 920123 w 5815041"/>
              <a:gd name="connsiteY58" fmla="*/ 1860427 h 6376236"/>
              <a:gd name="connsiteX59" fmla="*/ 920123 w 5815041"/>
              <a:gd name="connsiteY59" fmla="*/ 1433507 h 6376236"/>
              <a:gd name="connsiteX60" fmla="*/ 870850 w 5815041"/>
              <a:gd name="connsiteY60" fmla="*/ 1154368 h 6376236"/>
              <a:gd name="connsiteX61" fmla="*/ 821578 w 5815041"/>
              <a:gd name="connsiteY61" fmla="*/ 957328 h 6376236"/>
              <a:gd name="connsiteX62" fmla="*/ 1286863 w 5815041"/>
              <a:gd name="connsiteY62" fmla="*/ 447911 h 6376236"/>
              <a:gd name="connsiteX63" fmla="*/ 1995915 w 5815041"/>
              <a:gd name="connsiteY63" fmla="*/ 32883 h 6376236"/>
              <a:gd name="connsiteX64" fmla="*/ 3112766 w 5815041"/>
              <a:gd name="connsiteY64" fmla="*/ 44 h 6376236"/>
              <a:gd name="connsiteX65" fmla="*/ 4607379 w 5815041"/>
              <a:gd name="connsiteY65" fmla="*/ 640422 h 63762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</a:cxnLst>
            <a:rect l="l" t="t" r="r" b="b"/>
            <a:pathLst>
              <a:path w="5815041" h="6376236">
                <a:moveTo>
                  <a:pt x="4607379" y="640422"/>
                </a:moveTo>
                <a:cubicBezTo>
                  <a:pt x="4605188" y="634948"/>
                  <a:pt x="4686763" y="826515"/>
                  <a:pt x="4722349" y="886722"/>
                </a:cubicBezTo>
                <a:cubicBezTo>
                  <a:pt x="4757935" y="946929"/>
                  <a:pt x="4798995" y="985243"/>
                  <a:pt x="4820894" y="1001663"/>
                </a:cubicBezTo>
                <a:cubicBezTo>
                  <a:pt x="4842793" y="1018083"/>
                  <a:pt x="4893434" y="1017261"/>
                  <a:pt x="4853743" y="985242"/>
                </a:cubicBezTo>
                <a:cubicBezTo>
                  <a:pt x="4814051" y="953223"/>
                  <a:pt x="4630647" y="841567"/>
                  <a:pt x="4582744" y="809548"/>
                </a:cubicBezTo>
                <a:cubicBezTo>
                  <a:pt x="4534840" y="777529"/>
                  <a:pt x="4546255" y="803083"/>
                  <a:pt x="4566320" y="793128"/>
                </a:cubicBezTo>
                <a:cubicBezTo>
                  <a:pt x="4586385" y="783173"/>
                  <a:pt x="4666634" y="745089"/>
                  <a:pt x="4703134" y="749818"/>
                </a:cubicBezTo>
                <a:cubicBezTo>
                  <a:pt x="4739634" y="754546"/>
                  <a:pt x="3274284" y="99022"/>
                  <a:pt x="4785322" y="821500"/>
                </a:cubicBezTo>
                <a:cubicBezTo>
                  <a:pt x="4783132" y="819310"/>
                  <a:pt x="4564496" y="759544"/>
                  <a:pt x="4517046" y="743868"/>
                </a:cubicBezTo>
                <a:cubicBezTo>
                  <a:pt x="4469596" y="728193"/>
                  <a:pt x="4502811" y="729638"/>
                  <a:pt x="4500622" y="727449"/>
                </a:cubicBezTo>
                <a:cubicBezTo>
                  <a:pt x="4498431" y="725259"/>
                  <a:pt x="4486388" y="714312"/>
                  <a:pt x="4484199" y="711028"/>
                </a:cubicBezTo>
                <a:cubicBezTo>
                  <a:pt x="4482008" y="707744"/>
                  <a:pt x="4469963" y="681473"/>
                  <a:pt x="4467773" y="678189"/>
                </a:cubicBezTo>
                <a:cubicBezTo>
                  <a:pt x="4465582" y="674905"/>
                  <a:pt x="4453538" y="663958"/>
                  <a:pt x="4451350" y="661769"/>
                </a:cubicBezTo>
                <a:cubicBezTo>
                  <a:pt x="4449158" y="659579"/>
                  <a:pt x="4438209" y="647538"/>
                  <a:pt x="4434926" y="645349"/>
                </a:cubicBezTo>
                <a:cubicBezTo>
                  <a:pt x="4431641" y="643159"/>
                  <a:pt x="4406648" y="660777"/>
                  <a:pt x="4402076" y="628929"/>
                </a:cubicBezTo>
                <a:cubicBezTo>
                  <a:pt x="4397505" y="597081"/>
                  <a:pt x="4409687" y="455354"/>
                  <a:pt x="4407498" y="454259"/>
                </a:cubicBezTo>
                <a:cubicBezTo>
                  <a:pt x="4405307" y="453165"/>
                  <a:pt x="4378343" y="588871"/>
                  <a:pt x="4369227" y="612509"/>
                </a:cubicBezTo>
                <a:cubicBezTo>
                  <a:pt x="4360112" y="636147"/>
                  <a:pt x="4362849" y="614254"/>
                  <a:pt x="4352803" y="596089"/>
                </a:cubicBezTo>
                <a:cubicBezTo>
                  <a:pt x="4342757" y="577924"/>
                  <a:pt x="4313330" y="504613"/>
                  <a:pt x="4308951" y="503518"/>
                </a:cubicBezTo>
                <a:cubicBezTo>
                  <a:pt x="4304569" y="502424"/>
                  <a:pt x="4293484" y="566977"/>
                  <a:pt x="4287106" y="579669"/>
                </a:cubicBezTo>
                <a:cubicBezTo>
                  <a:pt x="4280728" y="592360"/>
                  <a:pt x="4272870" y="580763"/>
                  <a:pt x="4270682" y="579669"/>
                </a:cubicBezTo>
                <a:cubicBezTo>
                  <a:pt x="4268491" y="578574"/>
                  <a:pt x="4256447" y="564343"/>
                  <a:pt x="4254258" y="563249"/>
                </a:cubicBezTo>
                <a:cubicBezTo>
                  <a:pt x="4252066" y="562154"/>
                  <a:pt x="4240022" y="564343"/>
                  <a:pt x="4237833" y="563249"/>
                </a:cubicBezTo>
                <a:cubicBezTo>
                  <a:pt x="4235643" y="562154"/>
                  <a:pt x="4223597" y="547923"/>
                  <a:pt x="4221409" y="546829"/>
                </a:cubicBezTo>
                <a:cubicBezTo>
                  <a:pt x="4219218" y="545734"/>
                  <a:pt x="4207173" y="547923"/>
                  <a:pt x="4204984" y="546829"/>
                </a:cubicBezTo>
                <a:cubicBezTo>
                  <a:pt x="4202793" y="545734"/>
                  <a:pt x="4192939" y="532598"/>
                  <a:pt x="4188560" y="530409"/>
                </a:cubicBezTo>
                <a:cubicBezTo>
                  <a:pt x="4184180" y="528219"/>
                  <a:pt x="4143667" y="516178"/>
                  <a:pt x="4139287" y="513989"/>
                </a:cubicBezTo>
                <a:cubicBezTo>
                  <a:pt x="4134907" y="511800"/>
                  <a:pt x="4125051" y="499758"/>
                  <a:pt x="4122862" y="497569"/>
                </a:cubicBezTo>
                <a:cubicBezTo>
                  <a:pt x="4120671" y="495380"/>
                  <a:pt x="4110817" y="483338"/>
                  <a:pt x="4106439" y="481149"/>
                </a:cubicBezTo>
                <a:cubicBezTo>
                  <a:pt x="4102058" y="478960"/>
                  <a:pt x="4061544" y="466918"/>
                  <a:pt x="4057165" y="464729"/>
                </a:cubicBezTo>
                <a:cubicBezTo>
                  <a:pt x="4052785" y="462540"/>
                  <a:pt x="4042929" y="450498"/>
                  <a:pt x="4040741" y="448309"/>
                </a:cubicBezTo>
                <a:cubicBezTo>
                  <a:pt x="4038551" y="446120"/>
                  <a:pt x="4029792" y="432984"/>
                  <a:pt x="4024318" y="431889"/>
                </a:cubicBezTo>
                <a:cubicBezTo>
                  <a:pt x="4018843" y="430794"/>
                  <a:pt x="3964094" y="432984"/>
                  <a:pt x="3958620" y="431889"/>
                </a:cubicBezTo>
                <a:cubicBezTo>
                  <a:pt x="3953143" y="430794"/>
                  <a:pt x="3922130" y="436371"/>
                  <a:pt x="3942195" y="415469"/>
                </a:cubicBezTo>
                <a:cubicBezTo>
                  <a:pt x="3962260" y="394568"/>
                  <a:pt x="4083387" y="307574"/>
                  <a:pt x="4079010" y="306480"/>
                </a:cubicBezTo>
                <a:cubicBezTo>
                  <a:pt x="4074629" y="305385"/>
                  <a:pt x="3915724" y="386358"/>
                  <a:pt x="3876497" y="399049"/>
                </a:cubicBezTo>
                <a:cubicBezTo>
                  <a:pt x="3837270" y="411741"/>
                  <a:pt x="3846933" y="384819"/>
                  <a:pt x="3843648" y="382629"/>
                </a:cubicBezTo>
                <a:cubicBezTo>
                  <a:pt x="3840364" y="380440"/>
                  <a:pt x="3831603" y="368398"/>
                  <a:pt x="3827224" y="366209"/>
                </a:cubicBezTo>
                <a:cubicBezTo>
                  <a:pt x="3822843" y="364020"/>
                  <a:pt x="3783427" y="350884"/>
                  <a:pt x="3777954" y="349789"/>
                </a:cubicBezTo>
                <a:cubicBezTo>
                  <a:pt x="3772478" y="348695"/>
                  <a:pt x="3748387" y="350884"/>
                  <a:pt x="3745104" y="349789"/>
                </a:cubicBezTo>
                <a:cubicBezTo>
                  <a:pt x="3741819" y="348695"/>
                  <a:pt x="3730869" y="335559"/>
                  <a:pt x="3728680" y="333369"/>
                </a:cubicBezTo>
                <a:cubicBezTo>
                  <a:pt x="3726489" y="331180"/>
                  <a:pt x="3716634" y="318044"/>
                  <a:pt x="3712255" y="316949"/>
                </a:cubicBezTo>
                <a:cubicBezTo>
                  <a:pt x="3707875" y="315855"/>
                  <a:pt x="3666265" y="316949"/>
                  <a:pt x="3662982" y="316949"/>
                </a:cubicBezTo>
                <a:lnTo>
                  <a:pt x="4237833" y="513989"/>
                </a:lnTo>
                <a:lnTo>
                  <a:pt x="4916385" y="1029014"/>
                </a:lnTo>
                <a:lnTo>
                  <a:pt x="4976927" y="1400668"/>
                </a:lnTo>
                <a:lnTo>
                  <a:pt x="4719294" y="2194833"/>
                </a:lnTo>
                <a:lnTo>
                  <a:pt x="4566320" y="2385866"/>
                </a:lnTo>
                <a:lnTo>
                  <a:pt x="4024318" y="3026245"/>
                </a:lnTo>
                <a:lnTo>
                  <a:pt x="3991469" y="3305384"/>
                </a:lnTo>
                <a:lnTo>
                  <a:pt x="5814567" y="4520462"/>
                </a:lnTo>
                <a:lnTo>
                  <a:pt x="5666749" y="6375919"/>
                </a:lnTo>
                <a:lnTo>
                  <a:pt x="362" y="6260978"/>
                </a:lnTo>
                <a:lnTo>
                  <a:pt x="181030" y="4356262"/>
                </a:lnTo>
                <a:lnTo>
                  <a:pt x="1494975" y="3978604"/>
                </a:lnTo>
                <a:lnTo>
                  <a:pt x="2004128" y="3666624"/>
                </a:lnTo>
                <a:lnTo>
                  <a:pt x="1609945" y="3206865"/>
                </a:lnTo>
                <a:lnTo>
                  <a:pt x="1199337" y="2435126"/>
                </a:lnTo>
                <a:lnTo>
                  <a:pt x="920123" y="1860427"/>
                </a:lnTo>
                <a:lnTo>
                  <a:pt x="920123" y="1433507"/>
                </a:lnTo>
                <a:lnTo>
                  <a:pt x="870850" y="1154368"/>
                </a:lnTo>
                <a:lnTo>
                  <a:pt x="821578" y="957328"/>
                </a:lnTo>
                <a:lnTo>
                  <a:pt x="1286863" y="447911"/>
                </a:lnTo>
                <a:lnTo>
                  <a:pt x="1995915" y="32883"/>
                </a:lnTo>
                <a:lnTo>
                  <a:pt x="3112766" y="44"/>
                </a:lnTo>
                <a:lnTo>
                  <a:pt x="4607379" y="640422"/>
                </a:lnTo>
                <a:close/>
              </a:path>
            </a:pathLst>
          </a:custGeom>
        </p:spPr>
      </p:pic>
      <p:sp>
        <p:nvSpPr>
          <p:cNvPr id="5" name="Название 1"/>
          <p:cNvSpPr>
            <a:spLocks noGrp="1"/>
          </p:cNvSpPr>
          <p:nvPr>
            <p:ph type="title"/>
          </p:nvPr>
        </p:nvSpPr>
        <p:spPr>
          <a:xfrm>
            <a:off x="596132" y="668776"/>
            <a:ext cx="6453679" cy="3425715"/>
          </a:xfrm>
        </p:spPr>
        <p:txBody>
          <a:bodyPr vert="horz" wrap="square" lIns="91440" tIns="45720" rIns="91440" bIns="45720" anchor="ctr">
            <a:normAutofit fontScale="90000"/>
          </a:bodyPr>
          <a:lstStyle/>
          <a:p>
            <a:pPr>
              <a:defRPr/>
            </a:pPr>
            <a:r>
              <a:rPr lang="ru-RU" altLang="en-US" sz="6100" b="1" spc="100" dirty="0" err="1">
                <a:solidFill>
                  <a:srgbClr val="0070C0"/>
                </a:solidFill>
                <a:latin typeface="Cambria"/>
              </a:rPr>
              <a:t>Цырендулма</a:t>
            </a:r>
            <a:r>
              <a:rPr lang="ru-RU" altLang="en-US" sz="6100" b="1" spc="100" dirty="0">
                <a:solidFill>
                  <a:srgbClr val="0070C0"/>
                </a:solidFill>
                <a:latin typeface="Cambria"/>
              </a:rPr>
              <a:t> </a:t>
            </a:r>
          </a:p>
          <a:p>
            <a:pPr>
              <a:defRPr/>
            </a:pPr>
            <a:r>
              <a:rPr lang="ru-RU" altLang="en-US" sz="6100" b="1" spc="100" dirty="0" err="1">
                <a:solidFill>
                  <a:srgbClr val="0070C0"/>
                </a:solidFill>
                <a:latin typeface="Cambria"/>
              </a:rPr>
              <a:t>Цыреновна</a:t>
            </a:r>
            <a:r>
              <a:rPr lang="ru-RU" altLang="en-US" sz="6100" b="1" spc="100" dirty="0">
                <a:solidFill>
                  <a:srgbClr val="0070C0"/>
                </a:solidFill>
                <a:latin typeface="Cambria"/>
              </a:rPr>
              <a:t> </a:t>
            </a:r>
          </a:p>
          <a:p>
            <a:pPr>
              <a:defRPr/>
            </a:pPr>
            <a:r>
              <a:rPr lang="ru-RU" altLang="en-US" sz="6100" b="1" spc="100" dirty="0" err="1">
                <a:solidFill>
                  <a:srgbClr val="0070C0"/>
                </a:solidFill>
                <a:latin typeface="Cambria"/>
              </a:rPr>
              <a:t>Дондогой</a:t>
            </a:r>
            <a:endParaRPr lang="ru-RU" altLang="en-US" sz="6100" b="1" spc="100" dirty="0">
              <a:solidFill>
                <a:srgbClr val="0070C0"/>
              </a:solidFill>
              <a:latin typeface="Cambria"/>
            </a:endParaRPr>
          </a:p>
          <a:p>
            <a:pPr>
              <a:defRPr/>
            </a:pPr>
            <a:r>
              <a:rPr lang="en-US" altLang="ru-RU" sz="5300" spc="100" dirty="0">
                <a:solidFill>
                  <a:schemeClr val="tx1"/>
                </a:solidFill>
                <a:latin typeface="Cambria"/>
              </a:rPr>
              <a:t>(1932-2008</a:t>
            </a:r>
            <a:r>
              <a:rPr lang="ru-RU" altLang="en-US" sz="5300" spc="100" dirty="0" err="1">
                <a:solidFill>
                  <a:schemeClr val="tx1"/>
                </a:solidFill>
                <a:latin typeface="Cambria"/>
              </a:rPr>
              <a:t>гг</a:t>
            </a:r>
            <a:r>
              <a:rPr lang="en-US" altLang="ru-RU" sz="5300" spc="100" dirty="0">
                <a:solidFill>
                  <a:schemeClr val="tx1"/>
                </a:solidFill>
                <a:latin typeface="Cambria"/>
              </a:rPr>
              <a:t>.)</a:t>
            </a:r>
          </a:p>
        </p:txBody>
      </p:sp>
      <p:sp>
        <p:nvSpPr>
          <p:cNvPr id="6" name="Прямоугольник с двумя скругленными противолежащими углами 5"/>
          <p:cNvSpPr/>
          <p:nvPr/>
        </p:nvSpPr>
        <p:spPr>
          <a:xfrm>
            <a:off x="596132" y="4991100"/>
            <a:ext cx="3656943" cy="1456340"/>
          </a:xfrm>
          <a:prstGeom prst="round2DiagRect">
            <a:avLst>
              <a:gd name="adj1" fmla="val 16667"/>
              <a:gd name="adj2" fmla="val 0"/>
            </a:avLst>
          </a:prstGeom>
        </p:spPr>
        <p:style>
          <a:lnRef idx="2">
            <a:schemeClr val="accent1">
              <a:shade val="2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altLang="en-US" dirty="0"/>
              <a:t>Выполнила</a:t>
            </a:r>
            <a:r>
              <a:rPr lang="en-US" altLang="ru-RU" dirty="0"/>
              <a:t>:</a:t>
            </a:r>
            <a:r>
              <a:rPr lang="ru-RU" altLang="en-US" dirty="0"/>
              <a:t>                              </a:t>
            </a:r>
          </a:p>
          <a:p>
            <a:pPr algn="ctr">
              <a:defRPr/>
            </a:pPr>
            <a:r>
              <a:rPr lang="ru-RU" altLang="en-US" dirty="0"/>
              <a:t>ученица </a:t>
            </a:r>
            <a:r>
              <a:rPr lang="en-US" altLang="ru-RU" dirty="0"/>
              <a:t>11</a:t>
            </a:r>
            <a:r>
              <a:rPr lang="ru-RU" altLang="en-US" dirty="0"/>
              <a:t> класса</a:t>
            </a:r>
          </a:p>
          <a:p>
            <a:pPr algn="ctr">
              <a:defRPr/>
            </a:pPr>
            <a:r>
              <a:rPr lang="ru-RU" altLang="en-US" dirty="0" err="1"/>
              <a:t>Сандакова</a:t>
            </a:r>
            <a:r>
              <a:rPr lang="ru-RU" altLang="en-US" dirty="0"/>
              <a:t> Алина</a:t>
            </a:r>
          </a:p>
          <a:p>
            <a:pPr algn="ctr">
              <a:defRPr/>
            </a:pPr>
            <a:r>
              <a:rPr lang="ru-RU" altLang="en-US" dirty="0"/>
              <a:t>МБОУ “</a:t>
            </a:r>
            <a:r>
              <a:rPr lang="ru-RU" altLang="en-US" dirty="0" err="1" smtClean="0"/>
              <a:t>Кижингинский</a:t>
            </a:r>
            <a:r>
              <a:rPr lang="ru-RU" altLang="en-US" dirty="0" smtClean="0"/>
              <a:t> </a:t>
            </a:r>
            <a:r>
              <a:rPr lang="ru-RU" altLang="en-US" dirty="0"/>
              <a:t>лицей </a:t>
            </a:r>
            <a:endParaRPr lang="ru-RU" altLang="en-US" dirty="0" smtClean="0"/>
          </a:p>
          <a:p>
            <a:pPr algn="ctr">
              <a:defRPr/>
            </a:pPr>
            <a:r>
              <a:rPr lang="ru-RU" altLang="en-US" dirty="0" smtClean="0"/>
              <a:t>имени </a:t>
            </a:r>
            <a:r>
              <a:rPr lang="ru-RU" altLang="en-US" dirty="0"/>
              <a:t>В</a:t>
            </a:r>
            <a:r>
              <a:rPr lang="en-US" altLang="ru-RU" dirty="0"/>
              <a:t>.</a:t>
            </a:r>
            <a:r>
              <a:rPr lang="ru-RU" altLang="en-US" dirty="0"/>
              <a:t>С</a:t>
            </a:r>
            <a:r>
              <a:rPr lang="en-US" altLang="ru-RU" dirty="0"/>
              <a:t>.</a:t>
            </a:r>
            <a:r>
              <a:rPr lang="ru-RU" altLang="en-US" dirty="0"/>
              <a:t> </a:t>
            </a:r>
            <a:r>
              <a:rPr lang="ru-RU" altLang="en-US" dirty="0" err="1"/>
              <a:t>Мункина</a:t>
            </a:r>
            <a:r>
              <a:rPr lang="ru-RU" altLang="en-US" dirty="0"/>
              <a:t>”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:dsp="http://schemas.microsoft.com/office/drawing/2008/diagram" xmlns:dgm="http://schemas.openxmlformats.org/drawingml/2006/diagram" xmlns:c="http://schemas.openxmlformats.org/drawingml/2006/chart" xmlns="" Requires="p14">
      <p:transition xmlns:mc="http://schemas.openxmlformats.org/markup-compatibility/2006" xmlns:p14="http://schemas.microsoft.com/office/powerpoint/2010/main" mc:Ignorable="p14" p14:dur="500"/>
    </mc:Choice>
    <mc:Fallback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>
          <a:xfrm>
            <a:off x="445375" y="0"/>
            <a:ext cx="11498316" cy="6858000"/>
          </a:xfrm>
        </p:spPr>
        <p:txBody>
          <a:bodyPr vert="horz" wrap="square" lIns="91440" tIns="45720" rIns="91440" bIns="45720" anchor="ctr">
            <a:normAutofit fontScale="90000"/>
          </a:bodyPr>
          <a:lstStyle/>
          <a:p>
            <a:pPr>
              <a:defRPr/>
            </a:pPr>
            <a:r>
              <a:rPr lang="ru-RU" altLang="en-US" b="1">
                <a:solidFill>
                  <a:schemeClr val="tx2">
                    <a:lumMod val="80000"/>
                    <a:lumOff val="20000"/>
                  </a:schemeClr>
                </a:solidFill>
                <a:latin typeface="+mn-lt"/>
              </a:rPr>
              <a:t>Дондогой Цырендулма Цыреновна</a:t>
            </a:r>
            <a:r>
              <a:rPr lang="ru-RU" altLang="en-US" b="1">
                <a:latin typeface="+mn-lt"/>
              </a:rPr>
              <a:t> — поэт, </a:t>
            </a:r>
          </a:p>
          <a:p>
            <a:pPr algn="l">
              <a:defRPr/>
            </a:pPr>
            <a:r>
              <a:rPr lang="ru-RU" altLang="en-US" b="1">
                <a:latin typeface="+mn-lt"/>
              </a:rPr>
              <a:t>родилась 21 декабря 1932 г. </a:t>
            </a:r>
          </a:p>
          <a:p>
            <a:pPr algn="l">
              <a:defRPr/>
            </a:pPr>
            <a:r>
              <a:rPr lang="ru-RU" altLang="en-US" b="1">
                <a:latin typeface="+mn-lt"/>
              </a:rPr>
              <a:t>в с. Сосновоозёрское Еравнинского района </a:t>
            </a:r>
          </a:p>
          <a:p>
            <a:pPr algn="l">
              <a:defRPr/>
            </a:pPr>
            <a:r>
              <a:rPr lang="ru-RU" altLang="en-US" b="1">
                <a:latin typeface="+mn-lt"/>
              </a:rPr>
              <a:t>Бурятии.</a:t>
            </a:r>
          </a:p>
          <a:p>
            <a:pPr algn="l">
              <a:defRPr/>
            </a:pPr>
            <a:r>
              <a:rPr lang="en-US" altLang="ru-RU" b="1">
                <a:solidFill>
                  <a:schemeClr val="tx2">
                    <a:lumMod val="80000"/>
                    <a:lumOff val="20000"/>
                  </a:schemeClr>
                </a:solidFill>
                <a:latin typeface="+mn-lt"/>
              </a:rPr>
              <a:t>-</a:t>
            </a:r>
            <a:r>
              <a:rPr lang="ru-RU" altLang="en-US" b="1">
                <a:solidFill>
                  <a:schemeClr val="tx2">
                    <a:lumMod val="80000"/>
                    <a:lumOff val="20000"/>
                  </a:schemeClr>
                </a:solidFill>
                <a:latin typeface="+mn-lt"/>
              </a:rPr>
              <a:t>Член Союза писателей СССР с 1979 г.</a:t>
            </a:r>
          </a:p>
          <a:p>
            <a:pPr algn="l">
              <a:defRPr/>
            </a:pPr>
            <a:r>
              <a:rPr lang="en-US" altLang="ru-RU" b="1">
                <a:solidFill>
                  <a:schemeClr val="tx2">
                    <a:lumMod val="80000"/>
                    <a:lumOff val="20000"/>
                  </a:schemeClr>
                </a:solidFill>
                <a:latin typeface="+mn-lt"/>
              </a:rPr>
              <a:t>-</a:t>
            </a:r>
            <a:r>
              <a:rPr lang="ru-RU" altLang="en-US" b="1">
                <a:solidFill>
                  <a:schemeClr val="tx2">
                    <a:lumMod val="80000"/>
                    <a:lumOff val="20000"/>
                  </a:schemeClr>
                </a:solidFill>
                <a:latin typeface="+mn-lt"/>
              </a:rPr>
              <a:t>Член Союза журналистов СССР</a:t>
            </a:r>
          </a:p>
          <a:p>
            <a:pPr algn="l">
              <a:defRPr/>
            </a:pPr>
            <a:r>
              <a:rPr lang="en-US" altLang="ru-RU" b="1">
                <a:solidFill>
                  <a:schemeClr val="tx2">
                    <a:lumMod val="80000"/>
                    <a:lumOff val="20000"/>
                  </a:schemeClr>
                </a:solidFill>
                <a:latin typeface="+mn-lt"/>
              </a:rPr>
              <a:t>-</a:t>
            </a:r>
            <a:r>
              <a:rPr lang="ru-RU" altLang="en-US" b="1">
                <a:solidFill>
                  <a:schemeClr val="tx2">
                    <a:lumMod val="80000"/>
                    <a:lumOff val="20000"/>
                  </a:schemeClr>
                </a:solidFill>
                <a:latin typeface="+mn-lt"/>
              </a:rPr>
              <a:t>Заслуженный работник культуры Бурятии и России</a:t>
            </a:r>
          </a:p>
          <a:p>
            <a:pPr algn="l">
              <a:defRPr/>
            </a:pPr>
            <a:r>
              <a:rPr lang="en-US" altLang="ru-RU" b="1">
                <a:solidFill>
                  <a:schemeClr val="tx2">
                    <a:lumMod val="80000"/>
                    <a:lumOff val="20000"/>
                  </a:schemeClr>
                </a:solidFill>
                <a:latin typeface="+mn-lt"/>
              </a:rPr>
              <a:t>-</a:t>
            </a:r>
            <a:r>
              <a:rPr lang="ru-RU" altLang="en-US" b="1">
                <a:solidFill>
                  <a:schemeClr val="tx2">
                    <a:lumMod val="80000"/>
                    <a:lumOff val="20000"/>
                  </a:schemeClr>
                </a:solidFill>
                <a:latin typeface="+mn-lt"/>
              </a:rPr>
              <a:t>Лауреат премии Союза журналистов Бурятии им. Я.Гашека</a:t>
            </a:r>
            <a:r>
              <a:rPr lang="en-US" altLang="ru-RU" b="1">
                <a:solidFill>
                  <a:schemeClr val="tx2">
                    <a:lumMod val="80000"/>
                    <a:lumOff val="20000"/>
                  </a:schemeClr>
                </a:solidFill>
                <a:latin typeface="+mn-lt"/>
              </a:rPr>
              <a:t>.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:dsp="http://schemas.microsoft.com/office/drawing/2008/diagram" xmlns:dgm="http://schemas.openxmlformats.org/drawingml/2006/diagram" xmlns:c="http://schemas.openxmlformats.org/drawingml/2006/chart" xmlns="" Requires="p14">
      <p:transition xmlns:mc="http://schemas.openxmlformats.org/markup-compatibility/2006" xmlns:p14="http://schemas.microsoft.com/office/powerpoint/2010/main" mc:Ignorable="p14" p14:dur="500"/>
    </mc:Choice>
    <mc:Fallback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ctrTitle"/>
          </p:nvPr>
        </p:nvSpPr>
        <p:spPr>
          <a:xfrm>
            <a:off x="312026" y="0"/>
            <a:ext cx="11617215" cy="6858000"/>
          </a:xfrm>
        </p:spPr>
        <p:txBody>
          <a:bodyPr vert="horz" wrap="square" lIns="91440" tIns="45720" rIns="91440" bIns="45720" anchor="ctr">
            <a:noAutofit/>
          </a:bodyPr>
          <a:lstStyle/>
          <a:p>
            <a:pPr algn="ctr">
              <a:defRPr/>
            </a:pPr>
            <a:r>
              <a:rPr lang="ru-RU" altLang="en-US" sz="4300" dirty="0">
                <a:solidFill>
                  <a:srgbClr val="0070C0"/>
                </a:solidFill>
              </a:rPr>
              <a:t>Каждая книга поэта— это веха в её</a:t>
            </a:r>
          </a:p>
          <a:p>
            <a:pPr algn="ctr">
              <a:defRPr/>
            </a:pPr>
            <a:r>
              <a:rPr lang="ru-RU" altLang="en-US" sz="4300" dirty="0">
                <a:solidFill>
                  <a:srgbClr val="0070C0"/>
                </a:solidFill>
              </a:rPr>
              <a:t>творческой жизни. </a:t>
            </a:r>
          </a:p>
          <a:p>
            <a:pPr algn="l">
              <a:defRPr/>
            </a:pPr>
            <a:r>
              <a:rPr kumimoji="0" lang="ru-RU" altLang="en-US" sz="4300" b="1" i="0" u="none" strike="noStrike" kern="1200" cap="none" normalizeH="0" dirty="0">
                <a:latin typeface="+mj-lt"/>
                <a:ea typeface="+mj-ea"/>
                <a:cs typeface="+mj-cs"/>
              </a:rPr>
              <a:t>Литературное творчество</a:t>
            </a:r>
            <a:r>
              <a:rPr kumimoji="0" lang="en-US" altLang="ru-RU" sz="4300" b="1" i="0" u="none" strike="noStrike" kern="1200" cap="none" normalizeH="0" dirty="0">
                <a:latin typeface="+mj-lt"/>
                <a:ea typeface="+mj-ea"/>
                <a:cs typeface="+mj-cs"/>
              </a:rPr>
              <a:t>:</a:t>
            </a:r>
          </a:p>
          <a:p>
            <a:pPr algn="l">
              <a:defRPr/>
            </a:pPr>
            <a:r>
              <a:rPr kumimoji="0" lang="en-US" altLang="ru-RU" sz="4300" b="1" i="0" u="none" strike="noStrike" kern="1200" cap="none" normalizeH="0" dirty="0">
                <a:latin typeface="+mj-lt"/>
                <a:ea typeface="+mj-ea"/>
                <a:cs typeface="+mj-cs"/>
              </a:rPr>
              <a:t>-</a:t>
            </a:r>
            <a:r>
              <a:rPr kumimoji="0" lang="ru-RU" altLang="en-US" sz="4300" b="1" i="0" u="none" strike="noStrike" kern="1200" cap="none" normalizeH="0" dirty="0">
                <a:latin typeface="+mj-lt"/>
                <a:ea typeface="+mj-ea"/>
                <a:cs typeface="+mj-cs"/>
              </a:rPr>
              <a:t> Поэма о матери </a:t>
            </a:r>
            <a:r>
              <a:rPr kumimoji="0" lang="en-US" altLang="ru-RU" sz="4300" b="1" i="0" u="none" strike="noStrike" kern="1200" cap="none" normalizeH="0" dirty="0">
                <a:latin typeface="+mj-lt"/>
                <a:ea typeface="+mj-ea"/>
                <a:cs typeface="+mj-cs"/>
              </a:rPr>
              <a:t>(1966)</a:t>
            </a:r>
          </a:p>
          <a:p>
            <a:pPr algn="l">
              <a:defRPr/>
            </a:pPr>
            <a:r>
              <a:rPr kumimoji="0" lang="en-US" altLang="ru-RU" sz="4300" b="1" i="0" u="none" strike="noStrike" kern="1200" cap="none" normalizeH="0" dirty="0">
                <a:latin typeface="+mj-lt"/>
                <a:ea typeface="+mj-ea"/>
                <a:cs typeface="+mj-cs"/>
              </a:rPr>
              <a:t>-</a:t>
            </a:r>
            <a:r>
              <a:rPr kumimoji="0" lang="ru-RU" altLang="en-US" sz="4300" b="1" i="0" u="none" strike="noStrike" kern="1200" cap="none" normalizeH="0" dirty="0">
                <a:latin typeface="+mj-lt"/>
                <a:ea typeface="+mj-ea"/>
                <a:cs typeface="+mj-cs"/>
              </a:rPr>
              <a:t> Письмо к отцу </a:t>
            </a:r>
            <a:r>
              <a:rPr kumimoji="0" lang="en-US" altLang="ru-RU" sz="4300" b="1" i="0" u="none" strike="noStrike" kern="1200" cap="none" normalizeH="0" dirty="0">
                <a:latin typeface="+mj-lt"/>
                <a:ea typeface="+mj-ea"/>
                <a:cs typeface="+mj-cs"/>
              </a:rPr>
              <a:t>(1969)</a:t>
            </a:r>
          </a:p>
          <a:p>
            <a:pPr algn="l">
              <a:defRPr/>
            </a:pPr>
            <a:r>
              <a:rPr kumimoji="0" lang="en-US" altLang="ru-RU" sz="4300" b="1" i="0" u="none" strike="noStrike" kern="1200" cap="none" normalizeH="0" dirty="0">
                <a:latin typeface="+mj-lt"/>
                <a:ea typeface="+mj-ea"/>
                <a:cs typeface="+mj-cs"/>
              </a:rPr>
              <a:t>-</a:t>
            </a:r>
            <a:r>
              <a:rPr kumimoji="0" lang="ru-RU" altLang="en-US" sz="4300" b="1" i="0" u="none" strike="noStrike" kern="1200" cap="none" normalizeH="0" dirty="0">
                <a:latin typeface="+mj-lt"/>
                <a:ea typeface="+mj-ea"/>
                <a:cs typeface="+mj-cs"/>
              </a:rPr>
              <a:t> Рисунки </a:t>
            </a:r>
            <a:r>
              <a:rPr kumimoji="0" lang="ru-RU" altLang="en-US" sz="4300" b="1" i="0" u="none" strike="noStrike" kern="1200" cap="none" normalizeH="0" dirty="0" err="1">
                <a:latin typeface="+mj-lt"/>
                <a:ea typeface="+mj-ea"/>
                <a:cs typeface="+mj-cs"/>
              </a:rPr>
              <a:t>Патанхана</a:t>
            </a:r>
            <a:r>
              <a:rPr kumimoji="0" lang="ru-RU" altLang="en-US" sz="4300" b="1" i="0" u="none" strike="noStrike" kern="1200" cap="none" normalizeH="0" dirty="0">
                <a:latin typeface="+mj-lt"/>
                <a:ea typeface="+mj-ea"/>
                <a:cs typeface="+mj-cs"/>
              </a:rPr>
              <a:t> </a:t>
            </a:r>
            <a:r>
              <a:rPr kumimoji="0" lang="en-US" altLang="ru-RU" sz="4300" b="1" i="0" u="none" strike="noStrike" kern="1200" cap="none" normalizeH="0" dirty="0">
                <a:latin typeface="+mj-lt"/>
                <a:ea typeface="+mj-ea"/>
                <a:cs typeface="+mj-cs"/>
              </a:rPr>
              <a:t>(1972)</a:t>
            </a:r>
          </a:p>
          <a:p>
            <a:pPr algn="l">
              <a:defRPr/>
            </a:pPr>
            <a:r>
              <a:rPr kumimoji="0" lang="en-US" altLang="ru-RU" sz="4300" b="1" i="0" u="none" strike="noStrike" kern="1200" cap="none" normalizeH="0" dirty="0">
                <a:latin typeface="+mj-lt"/>
                <a:ea typeface="+mj-ea"/>
                <a:cs typeface="+mj-cs"/>
              </a:rPr>
              <a:t>-</a:t>
            </a:r>
            <a:r>
              <a:rPr kumimoji="0" lang="ru-RU" altLang="en-US" sz="4300" b="1" i="0" u="none" strike="noStrike" kern="1200" cap="none" normalizeH="0" dirty="0">
                <a:latin typeface="+mj-lt"/>
                <a:ea typeface="+mj-ea"/>
                <a:cs typeface="+mj-cs"/>
              </a:rPr>
              <a:t> Лепестки лотоса </a:t>
            </a:r>
            <a:r>
              <a:rPr kumimoji="0" lang="en-US" altLang="ru-RU" sz="4300" b="1" i="0" u="none" strike="noStrike" kern="1200" cap="none" normalizeH="0" dirty="0">
                <a:latin typeface="+mj-lt"/>
                <a:ea typeface="+mj-ea"/>
                <a:cs typeface="+mj-cs"/>
              </a:rPr>
              <a:t>(1978)</a:t>
            </a:r>
          </a:p>
          <a:p>
            <a:pPr algn="l">
              <a:defRPr/>
            </a:pPr>
            <a:r>
              <a:rPr kumimoji="0" lang="en-US" altLang="ru-RU" sz="4300" b="1" i="0" u="none" strike="noStrike" kern="1200" cap="none" normalizeH="0" dirty="0">
                <a:latin typeface="+mj-lt"/>
                <a:ea typeface="+mj-ea"/>
                <a:cs typeface="+mj-cs"/>
              </a:rPr>
              <a:t>-</a:t>
            </a:r>
            <a:r>
              <a:rPr kumimoji="0" lang="ru-RU" altLang="en-US" sz="4300" b="1" i="0" u="none" strike="noStrike" kern="1200" cap="none" normalizeH="0" dirty="0">
                <a:latin typeface="+mj-lt"/>
                <a:ea typeface="+mj-ea"/>
                <a:cs typeface="+mj-cs"/>
              </a:rPr>
              <a:t> Песня о Матери </a:t>
            </a:r>
            <a:r>
              <a:rPr kumimoji="0" lang="en-US" altLang="ru-RU" sz="4300" b="1" i="0" u="none" strike="noStrike" kern="1200" cap="none" normalizeH="0" dirty="0">
                <a:latin typeface="+mj-lt"/>
                <a:ea typeface="+mj-ea"/>
                <a:cs typeface="+mj-cs"/>
              </a:rPr>
              <a:t>(1973)</a:t>
            </a:r>
          </a:p>
          <a:p>
            <a:pPr algn="l">
              <a:defRPr/>
            </a:pPr>
            <a:r>
              <a:rPr kumimoji="0" lang="en-US" altLang="ru-RU" sz="4300" b="1" i="0" u="none" strike="noStrike" kern="1200" cap="none" normalizeH="0" dirty="0">
                <a:latin typeface="+mj-lt"/>
                <a:ea typeface="+mj-ea"/>
                <a:cs typeface="+mj-cs"/>
              </a:rPr>
              <a:t>-</a:t>
            </a:r>
            <a:r>
              <a:rPr kumimoji="0" lang="ru-RU" altLang="en-US" sz="4300" b="1" i="0" u="none" strike="noStrike" kern="1200" cap="none" normalizeH="0" dirty="0">
                <a:latin typeface="+mj-lt"/>
                <a:ea typeface="+mj-ea"/>
                <a:cs typeface="+mj-cs"/>
              </a:rPr>
              <a:t> В </a:t>
            </a:r>
            <a:r>
              <a:rPr kumimoji="0" lang="ru-RU" altLang="en-US" sz="4300" b="1" i="0" u="none" strike="noStrike" kern="1200" cap="none" normalizeH="0" dirty="0" err="1">
                <a:latin typeface="+mj-lt"/>
                <a:ea typeface="+mj-ea"/>
                <a:cs typeface="+mj-cs"/>
              </a:rPr>
              <a:t>госятях</a:t>
            </a:r>
            <a:r>
              <a:rPr kumimoji="0" lang="ru-RU" altLang="en-US" sz="4300" b="1" i="0" u="none" strike="noStrike" kern="1200" cap="none" normalizeH="0" dirty="0">
                <a:latin typeface="+mj-lt"/>
                <a:ea typeface="+mj-ea"/>
                <a:cs typeface="+mj-cs"/>
              </a:rPr>
              <a:t> у моей юности </a:t>
            </a:r>
            <a:r>
              <a:rPr kumimoji="0" lang="en-US" altLang="ru-RU" sz="4300" b="1" i="0" u="none" strike="noStrike" kern="1200" cap="none" normalizeH="0" dirty="0">
                <a:latin typeface="+mj-lt"/>
                <a:ea typeface="+mj-ea"/>
                <a:cs typeface="+mj-cs"/>
              </a:rPr>
              <a:t>(1971)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/>
          <a:stretch>
            <a:fillRect/>
          </a:stretch>
        </p:blipFill>
        <p:spPr>
          <a:xfrm>
            <a:off x="8686296" y="2030467"/>
            <a:ext cx="3242945" cy="3654852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:dsp="http://schemas.microsoft.com/office/drawing/2008/diagram" xmlns:dgm="http://schemas.openxmlformats.org/drawingml/2006/diagram" xmlns:c="http://schemas.openxmlformats.org/drawingml/2006/chart" xmlns="" Requires="p14">
      <p:transition xmlns:mc="http://schemas.openxmlformats.org/markup-compatibility/2006" xmlns:p14="http://schemas.microsoft.com/office/powerpoint/2010/main" mc:Ignorable="p14" p14:dur="500"/>
    </mc:Choice>
    <mc:Fallback>
      <p:transition/>
    </mc:Fallback>
  </mc:AlternateContent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2</TotalTime>
  <Words>132</Words>
  <Application>Show</Application>
  <PresentationFormat>Произвольный</PresentationFormat>
  <Paragraphs>26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Городская</vt:lpstr>
      <vt:lpstr>Цырендулма  Цыреновна  Дондогой (1932-2008гг.)</vt:lpstr>
      <vt:lpstr>Дондогой Цырендулма Цыреновна — поэт,  родилась 21 декабря 1932 г.  в с. Сосновоозёрское Еравнинского района  Бурятии. -Член Союза писателей СССР с 1979 г. -Член Союза журналистов СССР -Заслуженный работник культуры Бурятии и России -Лауреат премии Союза журналистов Бурятии им. Я.Гашека.</vt:lpstr>
      <vt:lpstr>Каждая книга поэта— это веха в её творческой жизни.  Литературное творчество: - Поэма о матери (1966) - Письмо к отцу (1969) - Рисунки Патанхана (1972) - Лепестки лотоса (1978) - Песня о Матери (1973) - В госятях у моей юности (1971)</vt:lpstr>
    </vt:vector>
  </TitlesOfParts>
  <Manager/>
  <Company/>
  <LinksUpToDate>false</LinksUpToDate>
  <SharedDoc>false</SharedDoc>
  <HyperlinkBase/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Цырендулма Цыреновна Дондогой</dc:title>
  <dc:creator>Алина</dc:creator>
  <cp:lastModifiedBy>ДОМ</cp:lastModifiedBy>
  <cp:revision>13</cp:revision>
  <dcterms:created xsi:type="dcterms:W3CDTF">2022-03-14T12:24:32Z</dcterms:created>
  <dcterms:modified xsi:type="dcterms:W3CDTF">2023-04-14T16:21:02Z</dcterms:modified>
  <cp:version>0906.0100.01</cp:version>
</cp:coreProperties>
</file>