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71" r:id="rId4"/>
    <p:sldId id="267" r:id="rId5"/>
    <p:sldId id="269" r:id="rId6"/>
    <p:sldId id="274" r:id="rId7"/>
    <p:sldId id="272" r:id="rId8"/>
    <p:sldId id="259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423" autoAdjust="0"/>
  </p:normalViewPr>
  <p:slideViewPr>
    <p:cSldViewPr>
      <p:cViewPr varScale="1">
        <p:scale>
          <a:sx n="54" d="100"/>
          <a:sy n="54" d="100"/>
        </p:scale>
        <p:origin x="-18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24FE2-9789-43D9-A115-F5A23B5F8A9F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9C314-D5E1-454B-B52A-FFE12A0DB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9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01916-E0E4-4A1A-AFFC-0D42CD6CA29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01916-E0E4-4A1A-AFFC-0D42CD6CA29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01916-E0E4-4A1A-AFFC-0D42CD6CA292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E11F-49B4-4840-969C-F66AD8DB0D7A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842-187B-418D-A5CE-C336E4D1C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6085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E11F-49B4-4840-969C-F66AD8DB0D7A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842-187B-418D-A5CE-C336E4D1C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7315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EE11F-49B4-4840-969C-F66AD8DB0D7A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11842-187B-418D-A5CE-C336E4D1C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51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9.png" /><Relationship Id="rId11" Type="http://schemas.openxmlformats.org/officeDocument/2006/relationships/image" Target="../media/image10.jpeg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Relationship Id="rId5" Type="http://schemas.openxmlformats.org/officeDocument/2006/relationships/image" Target="../media/image4.jpeg" /><Relationship Id="rId6" Type="http://schemas.openxmlformats.org/officeDocument/2006/relationships/image" Target="../media/image5.jpeg" /><Relationship Id="rId7" Type="http://schemas.openxmlformats.org/officeDocument/2006/relationships/image" Target="../media/image6.jpeg" /><Relationship Id="rId8" Type="http://schemas.openxmlformats.org/officeDocument/2006/relationships/image" Target="../media/image7.png" /><Relationship Id="rId9" Type="http://schemas.openxmlformats.org/officeDocument/2006/relationships/image" Target="../media/image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1.jpeg" /><Relationship Id="rId4" Type="http://schemas.openxmlformats.org/officeDocument/2006/relationships/image" Target="../media/image12.png" /><Relationship Id="rId5" Type="http://schemas.openxmlformats.org/officeDocument/2006/relationships/image" Target="../media/image13.png" /><Relationship Id="rId6" Type="http://schemas.openxmlformats.org/officeDocument/2006/relationships/image" Target="../media/image14.png" /><Relationship Id="rId7" Type="http://schemas.openxmlformats.org/officeDocument/2006/relationships/image" Target="../media/image15.png" /><Relationship Id="rId8" Type="http://schemas.openxmlformats.org/officeDocument/2006/relationships/image" Target="../media/image16.png" /><Relationship Id="rId9" Type="http://schemas.openxmlformats.org/officeDocument/2006/relationships/image" Target="../media/image17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18.jpeg" /><Relationship Id="rId4" Type="http://schemas.openxmlformats.org/officeDocument/2006/relationships/image" Target="../media/image19.png" /><Relationship Id="rId5" Type="http://schemas.openxmlformats.org/officeDocument/2006/relationships/image" Target="../media/image20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18.jpeg" /><Relationship Id="rId4" Type="http://schemas.openxmlformats.org/officeDocument/2006/relationships/image" Target="../media/image1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png" /><Relationship Id="rId4" Type="http://schemas.openxmlformats.org/officeDocument/2006/relationships/image" Target="../media/image25.png" /><Relationship Id="rId5" Type="http://schemas.openxmlformats.org/officeDocument/2006/relationships/image" Target="../media/image26.png" /><Relationship Id="rId6" Type="http://schemas.openxmlformats.org/officeDocument/2006/relationships/image" Target="../media/image27.png" /><Relationship Id="rId7" Type="http://schemas.openxmlformats.org/officeDocument/2006/relationships/image" Target="../media/image28.png" /><Relationship Id="rId8" Type="http://schemas.openxmlformats.org/officeDocument/2006/relationships/image" Target="../media/image29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Relationship Id="rId3" Type="http://schemas.openxmlformats.org/officeDocument/2006/relationships/image" Target="../media/image31.png" /><Relationship Id="rId4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Pictures\выпускн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84306" y="0"/>
            <a:ext cx="103528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Pictures\vwTAMFzXs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233978"/>
            <a:ext cx="1727029" cy="230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P\Pictures\2ADY26YD7b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0060" y="253404"/>
            <a:ext cx="1689622" cy="225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P\Pictures\8SzSWDQuiSQ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45" y="253404"/>
            <a:ext cx="1712459" cy="228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P\Pictures\bcvkT1QNMj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286" y="4224025"/>
            <a:ext cx="1884417" cy="251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P\Pictures\iXoVDTtk-Pw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2751" y="220809"/>
            <a:ext cx="1808302" cy="241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HP\Pictures\free-png.ru-5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4657" y="4525202"/>
            <a:ext cx="4204544" cy="176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HP\Pictures\KxLJfNIm0Z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9515" y="266806"/>
            <a:ext cx="1713841" cy="228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2683" y="4200674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0679" y="4224026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6902" y="2726544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3862" y="2286000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9742" y="2438400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Центр\картинки\zvezdia-38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030" y="2506232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HP\Pictures\YmsN3FatlQ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4349" y="4248720"/>
            <a:ext cx="1878334" cy="250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04325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2" name="Picture 2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57554" y="3214686"/>
            <a:ext cx="2857500" cy="28575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8596" y="2285992"/>
            <a:ext cx="2857500" cy="28575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86380" y="2714620"/>
            <a:ext cx="2857500" cy="28575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214414" y="3857628"/>
            <a:ext cx="2857500" cy="242887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143250" y="2000250"/>
            <a:ext cx="2857500" cy="285750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500298" y="2500306"/>
            <a:ext cx="1714492" cy="2214558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643702" y="3643314"/>
            <a:ext cx="2643186" cy="2786062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Мои документы\Катюша\анимашки для Кати\475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-714412" y="2857496"/>
            <a:ext cx="2857500" cy="2857500"/>
          </a:xfrm>
          <a:prstGeom prst="rect">
            <a:avLst/>
          </a:prstGeom>
          <a:noFill/>
        </p:spPr>
      </p:pic>
      <p:pic>
        <p:nvPicPr>
          <p:cNvPr id="3" name="Picture 2" descr="C:\Documents and Settings\Admin\Мои документы\Катюша\анимашки для Кати\detia-17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766623" y="922207"/>
            <a:ext cx="938384" cy="1363785"/>
          </a:xfrm>
          <a:prstGeom prst="rect">
            <a:avLst/>
          </a:prstGeom>
          <a:noFill/>
        </p:spPr>
      </p:pic>
      <p:pic>
        <p:nvPicPr>
          <p:cNvPr id="4" name="Picture 2" descr="C:\Documents and Settings\Admin\Мои документы\Катюша\анимашки для Кати\8hk2yjtc7vjt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280540" y="1191068"/>
            <a:ext cx="1369509" cy="1568216"/>
          </a:xfrm>
          <a:prstGeom prst="rect">
            <a:avLst/>
          </a:prstGeom>
          <a:noFill/>
        </p:spPr>
      </p:pic>
      <p:pic>
        <p:nvPicPr>
          <p:cNvPr id="13" name="Picture 6" descr="C:\Users\HP\Pictures\e1a0eb6d66966782aa42836eb827d6a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5054" y="3947824"/>
            <a:ext cx="1587671" cy="153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HP\Pictures\8c924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1163" y="3661996"/>
            <a:ext cx="2118269" cy="202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HP\Pictures\ZJF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7544" y="3627916"/>
            <a:ext cx="2394012" cy="159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3539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КАРТИНКИ\картинки природа\75408350_large_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7000854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весна\87446622_14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9592" y="5016393"/>
            <a:ext cx="3143250" cy="10668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весна\87446622_14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575673" y="3327648"/>
            <a:ext cx="3143250" cy="1066800"/>
          </a:xfrm>
          <a:prstGeom prst="rect">
            <a:avLst/>
          </a:prstGeom>
          <a:noFill/>
        </p:spPr>
      </p:pic>
      <p:pic>
        <p:nvPicPr>
          <p:cNvPr id="3" name="Picture 2" descr="C:\Users\HP\Pictures\1566417245_29-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0558" y="4061920"/>
            <a:ext cx="3765115" cy="202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84081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Documents and Settings\Admin\Рабочий стол\весна\533c42375afb0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HP\Pictures\116158447_Kolobok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3068960"/>
            <a:ext cx="2966362" cy="290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30982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КАРТИНКИ\картинки природа\75408350_large_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7000854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весна\87446622_14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67744" y="4482993"/>
            <a:ext cx="3143250" cy="10668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весна\87446622_14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575673" y="3327648"/>
            <a:ext cx="3143250" cy="106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762503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Elena\Desktop\20762565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2" y="0"/>
            <a:ext cx="9144064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0a2fc3c80a79f14c84fadbcfd8c89d03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77431" y="739979"/>
            <a:ext cx="4608512" cy="5879006"/>
          </a:xfrm>
          <a:prstGeom prst="rect">
            <a:avLst/>
          </a:prstGeom>
          <a:noFill/>
        </p:spPr>
      </p:pic>
      <p:pic>
        <p:nvPicPr>
          <p:cNvPr id="2053" name="Picture 5" descr="C:\Users\Elena\Desktop\7ca97628e6d3d4712222eaf1441ef44f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286644" y="4500570"/>
            <a:ext cx="1428728" cy="543319"/>
          </a:xfrm>
          <a:prstGeom prst="rect">
            <a:avLst/>
          </a:prstGeom>
          <a:noFill/>
        </p:spPr>
      </p:pic>
      <p:pic>
        <p:nvPicPr>
          <p:cNvPr id="2054" name="Picture 6" descr="C:\Users\Elena\Desktop\0_b428a_7cecfdb5_S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500958" y="4214818"/>
            <a:ext cx="500061" cy="833435"/>
          </a:xfrm>
          <a:prstGeom prst="rect">
            <a:avLst/>
          </a:prstGeom>
          <a:noFill/>
        </p:spPr>
      </p:pic>
      <p:pic>
        <p:nvPicPr>
          <p:cNvPr id="18" name="Picture 3" descr="C:\Users\Elena\Desktop\cveta-17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28596" y="5572140"/>
            <a:ext cx="840415" cy="890589"/>
          </a:xfrm>
          <a:prstGeom prst="rect">
            <a:avLst/>
          </a:prstGeom>
          <a:noFill/>
        </p:spPr>
      </p:pic>
      <p:pic>
        <p:nvPicPr>
          <p:cNvPr id="19" name="Picture 3" descr="C:\Users\Elena\Desktop\cveta-17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14282" y="4500570"/>
            <a:ext cx="638175" cy="676275"/>
          </a:xfrm>
          <a:prstGeom prst="rect">
            <a:avLst/>
          </a:prstGeom>
          <a:noFill/>
        </p:spPr>
      </p:pic>
      <p:pic>
        <p:nvPicPr>
          <p:cNvPr id="20" name="Picture 3" descr="C:\Users\Elena\Desktop\cveta-17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643042" y="4500570"/>
            <a:ext cx="638175" cy="676275"/>
          </a:xfrm>
          <a:prstGeom prst="rect">
            <a:avLst/>
          </a:prstGeom>
          <a:noFill/>
        </p:spPr>
      </p:pic>
      <p:pic>
        <p:nvPicPr>
          <p:cNvPr id="2051" name="Picture 3" descr="C:\Users\Elena\Desktop\0_90f11_ae53b540_S.gif"/>
          <p:cNvPicPr>
            <a:picLocks noChangeAspect="1" noChangeArrowheads="1" noCrop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14348" y="571480"/>
            <a:ext cx="714375" cy="1190625"/>
          </a:xfrm>
          <a:prstGeom prst="rect">
            <a:avLst/>
          </a:prstGeom>
          <a:noFill/>
        </p:spPr>
      </p:pic>
      <p:pic>
        <p:nvPicPr>
          <p:cNvPr id="15" name="Picture 3" descr="C:\Users\Elena\Desktop\0_90f11_ae53b540_S.gif"/>
          <p:cNvPicPr>
            <a:picLocks noChangeAspect="1" noChangeArrowheads="1" noCrop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57158" y="1500174"/>
            <a:ext cx="714375" cy="1190625"/>
          </a:xfrm>
          <a:prstGeom prst="rect">
            <a:avLst/>
          </a:prstGeom>
          <a:noFill/>
        </p:spPr>
      </p:pic>
      <p:pic>
        <p:nvPicPr>
          <p:cNvPr id="16" name="Picture 3" descr="C:\Users\Elena\Desktop\0_90f11_ae53b540_S.gif"/>
          <p:cNvPicPr>
            <a:picLocks noChangeAspect="1" noChangeArrowheads="1" noCrop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285852" y="1214422"/>
            <a:ext cx="714375" cy="1190625"/>
          </a:xfrm>
          <a:prstGeom prst="rect">
            <a:avLst/>
          </a:prstGeom>
          <a:noFill/>
        </p:spPr>
      </p:pic>
      <p:pic>
        <p:nvPicPr>
          <p:cNvPr id="4108" name="Picture 12" descr="C:\Users\HP\Pictures\1639189383_3-papik-pro-p-klipart-shkolnii-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8976" y="3129414"/>
            <a:ext cx="3264024" cy="32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8909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HP\Pictures\БН94,_бн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8491" y="35060"/>
            <a:ext cx="9244748" cy="665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HP\Pictures\htjdx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4328" y="100715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P\Pictures\htjdx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88640"/>
            <a:ext cx="1284734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P\Pictures\htjdx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415673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8262" y="4871106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276" y="1864405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240" y="4299606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5969" y="2131260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1007155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63241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On-screen Show (4:3)</PresentationFormat>
  <Paragraphs>0</Paragraphs>
  <Slides>7</Slides>
  <Notes>3</Notes>
  <TotalTime>129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10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HP</dc:creator>
  <cp:lastModifiedBy>HP</cp:lastModifiedBy>
  <cp:revision>12</cp:revision>
  <dcterms:created xsi:type="dcterms:W3CDTF">2023-05-22T04:16:23Z</dcterms:created>
  <dcterms:modified xsi:type="dcterms:W3CDTF">2023-05-28T04:13:26Z</dcterms:modified>
</cp:coreProperties>
</file>