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7B5F3-901D-4D48-BC31-62C6291EA7F0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47EB3-FA6C-4812-922C-81591EC01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800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47EB3-FA6C-4812-922C-81591EC0196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38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96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768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75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480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41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1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59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08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40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03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61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17000">
              <a:srgbClr val="85C2FF"/>
            </a:gs>
            <a:gs pos="54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E009-9465-4EE9-8278-B1418BF3FAF6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E1876-D3FC-4096-A5B8-83A4D834E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20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6.xml" Type="http://schemas.openxmlformats.org/officeDocument/2006/relationships/slideLayout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568952" cy="3386807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Загадки для детей 3-4 лет </a:t>
            </a:r>
            <a:br>
              <a:rPr lang="ru-RU" sz="4800" b="1" dirty="0" smtClean="0"/>
            </a:br>
            <a:r>
              <a:rPr lang="ru-RU" sz="4800" b="1" dirty="0" smtClean="0"/>
              <a:t>Тема: «Лето»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131960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40184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Летом много я тружусь, Над цветочками кружусь. Наберу нектар — и пулей Полечу в свой домик — улей.</a:t>
            </a:r>
            <a:br>
              <a:rPr lang="ru-RU" dirty="0" smtClean="0"/>
            </a:br>
            <a:r>
              <a:rPr lang="ru-RU" sz="2700" dirty="0" smtClean="0"/>
              <a:t>(облака)</a:t>
            </a:r>
            <a:endParaRPr lang="ru-RU" sz="27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12" y="4365104"/>
            <a:ext cx="4052884" cy="2279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87807"/>
            <a:ext cx="3574314" cy="2233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3600000" cy="240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381868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620688"/>
            <a:ext cx="4536504" cy="2304256"/>
          </a:xfrm>
        </p:spPr>
        <p:txBody>
          <a:bodyPr>
            <a:normAutofit fontScale="90000"/>
          </a:bodyPr>
          <a:lstStyle/>
          <a:p>
            <a:r>
              <a:rPr dirty="0" lang="ru-RU" smtClean="0" sz="4000"/>
              <a:t>Без него плачемся, </a:t>
            </a:r>
            <a:br>
              <a:rPr dirty="0" lang="ru-RU" smtClean="0" sz="4000"/>
            </a:br>
            <a:r>
              <a:rPr dirty="0" lang="ru-RU" smtClean="0" sz="4000"/>
              <a:t>А как появится, </a:t>
            </a:r>
            <a:br>
              <a:rPr dirty="0" lang="ru-RU" smtClean="0" sz="4000"/>
            </a:br>
            <a:r>
              <a:rPr dirty="0" lang="ru-RU" smtClean="0" sz="4000"/>
              <a:t>От него прячемся.</a:t>
            </a:r>
            <a:br>
              <a:rPr dirty="0" lang="ru-RU" smtClean="0" sz="4000"/>
            </a:br>
            <a:r>
              <a:rPr dirty="0" lang="ru-RU" smtClean="0" sz="2700"/>
              <a:t>(солнце)</a:t>
            </a:r>
            <a:endParaRPr dirty="0" lang="ru-RU" sz="3100"/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" l="36885" r="161" t="54643"/>
          <a:stretch/>
        </p:blipFill>
        <p:spPr bwMode="auto">
          <a:xfrm>
            <a:off x="5508104" y="476672"/>
            <a:ext cx="3034146" cy="303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031" l="109" r="40362" t="136"/>
          <a:stretch/>
        </p:blipFill>
        <p:spPr bwMode="auto">
          <a:xfrm>
            <a:off x="2051720" y="3782587"/>
            <a:ext cx="2903443" cy="29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" t="167"/>
          <a:stretch/>
        </p:blipFill>
        <p:spPr bwMode="auto">
          <a:xfrm>
            <a:off x="5508104" y="3782587"/>
            <a:ext cx="3034146" cy="29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129533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3730426"/>
          </a:xfrm>
        </p:spPr>
        <p:txBody>
          <a:bodyPr>
            <a:normAutofit fontScale="90000"/>
          </a:bodyPr>
          <a:lstStyle/>
          <a:p>
            <a:r>
              <a:rPr dirty="0" lang="ru-RU" smtClean="0" sz="4000"/>
              <a:t>Что за мостик разноцветный Мы увидим каждым летом Через речку, через лес? Повисел он и … исчез!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dirty="0" lang="ru-RU" smtClean="0" sz="2700"/>
              <a:t>(радуга)</a:t>
            </a:r>
            <a:endParaRPr dirty="0" lang="ru-RU" sz="2700"/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" l="71" r="73" t="11"/>
          <a:stretch/>
        </p:blipFill>
        <p:spPr bwMode="auto">
          <a:xfrm>
            <a:off x="568400" y="4221088"/>
            <a:ext cx="3492500" cy="21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" l="95" r="2" t="52"/>
          <a:stretch/>
        </p:blipFill>
        <p:spPr bwMode="auto">
          <a:xfrm>
            <a:off x="5004048" y="3861048"/>
            <a:ext cx="3390900" cy="264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20688"/>
            <a:ext cx="3600000" cy="254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790555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4162474"/>
          </a:xfrm>
        </p:spPr>
        <p:txBody>
          <a:bodyPr>
            <a:normAutofit fontScale="90000"/>
          </a:bodyPr>
          <a:lstStyle/>
          <a:p>
            <a:r>
              <a:rPr dirty="0" lang="ru-RU" smtClean="0" sz="4000"/>
              <a:t>Приходите летом в лес! Там мы созреваем, Из-под листиков в траве Головой киваем, Объеденье-шарики, Красные фонарики.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dirty="0" lang="ru-RU" smtClean="0" sz="2700"/>
              <a:t>(ягоды)</a:t>
            </a:r>
            <a:endParaRPr dirty="0" lang="ru-RU" sz="2700"/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15" y="764704"/>
            <a:ext cx="3744416" cy="276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" l="72" r="75" t="94"/>
          <a:stretch/>
        </p:blipFill>
        <p:spPr bwMode="auto">
          <a:xfrm>
            <a:off x="329831" y="4293096"/>
            <a:ext cx="4026145" cy="2392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" l="19" r="170" t="128"/>
          <a:stretch/>
        </p:blipFill>
        <p:spPr bwMode="auto">
          <a:xfrm>
            <a:off x="5724128" y="3736528"/>
            <a:ext cx="2781110" cy="294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350778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3586410"/>
          </a:xfrm>
        </p:spPr>
        <p:txBody>
          <a:bodyPr>
            <a:noAutofit/>
          </a:bodyPr>
          <a:lstStyle/>
          <a:p>
            <a:r>
              <a:rPr dirty="0" lang="ru-RU" smtClean="0" sz="3600"/>
              <a:t>Шёл я лугом по тропинке, Видел солнце на травинке. Но совсем не горячи солнца белые лучи.</a:t>
            </a:r>
            <a:br>
              <a:rPr dirty="0" lang="ru-RU" smtClean="0" sz="3600"/>
            </a:br>
            <a:r>
              <a:rPr dirty="0" lang="ru-RU" smtClean="0" sz="2400"/>
              <a:t>(ромашка)</a:t>
            </a:r>
            <a:endParaRPr dirty="0" lang="ru-RU" sz="2400"/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" l="75" r="40" t="47"/>
          <a:stretch/>
        </p:blipFill>
        <p:spPr bwMode="auto">
          <a:xfrm>
            <a:off x="5359660" y="3269645"/>
            <a:ext cx="3346739" cy="334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" l="220" r="40" t="65"/>
          <a:stretch/>
        </p:blipFill>
        <p:spPr bwMode="auto">
          <a:xfrm>
            <a:off x="5623357" y="250986"/>
            <a:ext cx="2819346" cy="278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" r="14" t="102"/>
          <a:stretch/>
        </p:blipFill>
        <p:spPr bwMode="auto">
          <a:xfrm>
            <a:off x="1202509" y="3981379"/>
            <a:ext cx="3081459" cy="2635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423512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3802434"/>
          </a:xfrm>
        </p:spPr>
        <p:txBody>
          <a:bodyPr>
            <a:normAutofit fontScale="90000"/>
          </a:bodyPr>
          <a:lstStyle/>
          <a:p>
            <a:r>
              <a:rPr dirty="0" lang="ru-RU" smtClean="0"/>
              <a:t>Не зверь, не птица, носок как спица. Летит — пищит, сядет — молчит.</a:t>
            </a:r>
            <a:br>
              <a:rPr dirty="0" lang="ru-RU" smtClean="0"/>
            </a:br>
            <a:r>
              <a:rPr dirty="0" lang="ru-RU" smtClean="0" sz="2700"/>
              <a:t>(комар)</a:t>
            </a:r>
            <a:endParaRPr dirty="0" lang="ru-RU" sz="2700"/>
          </a:p>
        </p:txBody>
      </p:sp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" l="17" r="107" t="61"/>
          <a:stretch/>
        </p:blipFill>
        <p:spPr bwMode="auto">
          <a:xfrm>
            <a:off x="1187624" y="4176799"/>
            <a:ext cx="3042745" cy="242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19250"/>
            <a:ext cx="3600000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36712"/>
            <a:ext cx="3600000" cy="254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32772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4378498"/>
          </a:xfrm>
        </p:spPr>
        <p:txBody>
          <a:bodyPr>
            <a:normAutofit fontScale="90000"/>
          </a:bodyPr>
          <a:lstStyle/>
          <a:p>
            <a:r>
              <a:rPr dirty="0" lang="ru-RU" smtClean="0"/>
              <a:t>Этот плод едва обнимешь, если слаб, то не поднимешь,</a:t>
            </a:r>
            <a:br>
              <a:rPr dirty="0" lang="ru-RU" smtClean="0"/>
            </a:br>
            <a:r>
              <a:rPr dirty="0" lang="ru-RU" smtClean="0"/>
              <a:t> На куски его порежь, мякоть красную поешь.</a:t>
            </a:r>
            <a:br>
              <a:rPr dirty="0" lang="ru-RU" smtClean="0"/>
            </a:br>
            <a:r>
              <a:rPr dirty="0" lang="ru-RU" smtClean="0" sz="2700"/>
              <a:t>(арбуз)</a:t>
            </a:r>
            <a:endParaRPr dirty="0" lang="ru-RU" sz="2700"/>
          </a:p>
        </p:txBody>
      </p:sp>
      <p:pic>
        <p:nvPicPr>
          <p:cNvPr id="6147" name="Picture 3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" l="61" r="123" t="155"/>
          <a:stretch/>
        </p:blipFill>
        <p:spPr bwMode="auto">
          <a:xfrm>
            <a:off x="5580112" y="3573016"/>
            <a:ext cx="3419872" cy="308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" l="78" r="9" t="113"/>
          <a:stretch/>
        </p:blipFill>
        <p:spPr bwMode="auto">
          <a:xfrm>
            <a:off x="6164316" y="409903"/>
            <a:ext cx="2664373" cy="266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"/>
          <a:stretch/>
        </p:blipFill>
        <p:spPr bwMode="auto">
          <a:xfrm>
            <a:off x="1403648" y="4694858"/>
            <a:ext cx="3600000" cy="1987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067316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3874442"/>
          </a:xfrm>
        </p:spPr>
        <p:txBody>
          <a:bodyPr>
            <a:normAutofit fontScale="90000"/>
          </a:bodyPr>
          <a:lstStyle/>
          <a:p>
            <a:r>
              <a:rPr dirty="0" lang="ru-RU" smtClean="0"/>
              <a:t>Солнце припекает, Цветы расцветают, Бабочки порхают, Ягоды поспевают, Когда это бывает?</a:t>
            </a:r>
            <a:br>
              <a:rPr dirty="0" lang="ru-RU" smtClean="0"/>
            </a:br>
            <a:r>
              <a:rPr dirty="0" lang="ru-RU" smtClean="0" sz="2700"/>
              <a:t>(летом)</a:t>
            </a:r>
            <a:endParaRPr dirty="0" lang="ru-RU" sz="2700"/>
          </a:p>
        </p:txBody>
      </p:sp>
      <p:pic>
        <p:nvPicPr>
          <p:cNvPr id="717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" t="67"/>
          <a:stretch/>
        </p:blipFill>
        <p:spPr bwMode="auto">
          <a:xfrm>
            <a:off x="899592" y="4381299"/>
            <a:ext cx="3303947" cy="205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6" t="50000"/>
          <a:stretch/>
        </p:blipFill>
        <p:spPr bwMode="auto">
          <a:xfrm>
            <a:off x="4945418" y="3645024"/>
            <a:ext cx="4070602" cy="279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 l="114" r="49716"/>
          <a:stretch/>
        </p:blipFill>
        <p:spPr bwMode="auto">
          <a:xfrm>
            <a:off x="5220072" y="500760"/>
            <a:ext cx="3521294" cy="235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429753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4234482"/>
          </a:xfrm>
        </p:spPr>
        <p:txBody>
          <a:bodyPr>
            <a:normAutofit fontScale="90000"/>
          </a:bodyPr>
          <a:lstStyle/>
          <a:p>
            <a:r>
              <a:rPr dirty="0" lang="ru-RU" smtClean="0"/>
              <a:t>Летом много я тружусь, Над цветочками кружусь. Наберу нектар — и пулей Полечу в свой домик — улей.</a:t>
            </a:r>
            <a:br>
              <a:rPr dirty="0" lang="ru-RU" smtClean="0"/>
            </a:br>
            <a:r>
              <a:rPr dirty="0" lang="ru-RU" smtClean="0" sz="2700"/>
              <a:t>(пчела)</a:t>
            </a:r>
            <a:endParaRPr dirty="0" lang="ru-RU" sz="2700"/>
          </a:p>
        </p:txBody>
      </p:sp>
      <p:pic>
        <p:nvPicPr>
          <p:cNvPr id="819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" l="83" r="63" t="102"/>
          <a:stretch/>
        </p:blipFill>
        <p:spPr bwMode="auto">
          <a:xfrm>
            <a:off x="683568" y="4452710"/>
            <a:ext cx="4143036" cy="229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"/>
          <a:stretch/>
        </p:blipFill>
        <p:spPr bwMode="auto">
          <a:xfrm>
            <a:off x="5292080" y="3941379"/>
            <a:ext cx="3600000" cy="280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084" y="620688"/>
            <a:ext cx="3600000" cy="270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6624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158</Words>
  <Application>Microsoft Office PowerPoint</Application>
  <PresentationFormat>Экран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Загадки для детей 3-4 лет  Тема: «Лето»</vt:lpstr>
      <vt:lpstr>Без него плачемся,  А как появится,  От него прячемся. (солнце)</vt:lpstr>
      <vt:lpstr>Что за мостик разноцветный Мы увидим каждым летом Через речку, через лес? Повисел он и … исчез! (радуга)</vt:lpstr>
      <vt:lpstr>Приходите летом в лес! Там мы созреваем, Из-под листиков в траве Головой киваем, Объеденье-шарики, Красные фонарики. (ягоды)</vt:lpstr>
      <vt:lpstr>Шёл я лугом по тропинке, Видел солнце на травинке. Но совсем не горячи солнца белые лучи. (ромашка)</vt:lpstr>
      <vt:lpstr>Не зверь, не птица, носок как спица. Летит — пищит, сядет — молчит. (комар)</vt:lpstr>
      <vt:lpstr>Этот плод едва обнимешь, если слаб, то не поднимешь,  На куски его порежь, мякоть красную поешь. (арбуз)</vt:lpstr>
      <vt:lpstr>Солнце припекает, Цветы расцветают, Бабочки порхают, Ягоды поспевают, Когда это бывает? (летом)</vt:lpstr>
      <vt:lpstr>Летом много я тружусь, Над цветочками кружусь. Наберу нектар — и пулей Полечу в свой домик — улей. (пчела)</vt:lpstr>
      <vt:lpstr>Летом много я тружусь, Над цветочками кружусь. Наберу нектар — и пулей Полечу в свой домик — улей. (облака)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детей  3-4 лет  «1 июня – день защиты детей»</dc:title>
  <dc:creator>1</dc:creator>
  <cp:lastModifiedBy>1</cp:lastModifiedBy>
  <cp:revision>6</cp:revision>
  <dcterms:created xsi:type="dcterms:W3CDTF">2023-05-28T10:53:59Z</dcterms:created>
  <dcterms:modified xsi:type="dcterms:W3CDTF">2023-05-28T11:49:52Z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578333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