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5" r:id="rId5"/>
    <p:sldId id="260" r:id="rId6"/>
    <p:sldId id="266" r:id="rId7"/>
    <p:sldId id="261" r:id="rId8"/>
    <p:sldId id="267" r:id="rId9"/>
    <p:sldId id="262" r:id="rId10"/>
    <p:sldId id="263" r:id="rId11"/>
    <p:sldId id="264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a" initials="N" lastIdx="1" clrIdx="0">
    <p:extLst>
      <p:ext uri="{19B8F6BF-5375-455C-9EA6-DF929625EA0E}">
        <p15:presenceInfo xmlns:p15="http://schemas.microsoft.com/office/powerpoint/2012/main" userId="NI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11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gif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4617" y="859358"/>
            <a:ext cx="66967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Проект</a:t>
            </a:r>
          </a:p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 группе раннего возраста «Зайчик» </a:t>
            </a:r>
          </a:p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«Мыло пениться,</a:t>
            </a:r>
          </a:p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смотрите!»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079612" y="4005064"/>
            <a:ext cx="69847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Воспитатели:</a:t>
            </a:r>
            <a:r>
              <a:rPr lang="ru-RU" sz="2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Bookman Old Style" pitchFamily="18" charset="0"/>
              </a:rPr>
              <a:t> </a:t>
            </a:r>
            <a:r>
              <a:rPr lang="ru-RU" sz="2000" b="1" dirty="0" err="1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itchFamily="18" charset="0"/>
              </a:rPr>
              <a:t>Клевакина</a:t>
            </a:r>
            <a:r>
              <a:rPr lang="ru-RU" sz="2000" b="1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itchFamily="18" charset="0"/>
              </a:rPr>
              <a:t> Галина Николаевна </a:t>
            </a:r>
          </a:p>
          <a:p>
            <a:r>
              <a:rPr lang="ru-RU" sz="2400" b="1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itchFamily="18" charset="0"/>
              </a:rPr>
              <a:t>                   </a:t>
            </a:r>
            <a:r>
              <a:rPr lang="ru-RU" sz="2000" b="1" dirty="0">
                <a:ln w="0"/>
                <a:solidFill>
                  <a:srgbClr val="00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Bookman Old Style" pitchFamily="18" charset="0"/>
              </a:rPr>
              <a:t>Матросова Наталья Петровна </a:t>
            </a:r>
            <a:endParaRPr lang="ru-RU" sz="2400" b="1" dirty="0">
              <a:ln w="0"/>
              <a:solidFill>
                <a:srgbClr val="00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6" name="Picture 3" descr="D:\Людмила\ПРОЕКТ\КАРТИНКИ ПО ГИГИЕНЕ\soapguylg.gif">
            <a:extLst>
              <a:ext uri="{FF2B5EF4-FFF2-40B4-BE49-F238E27FC236}">
                <a16:creationId xmlns:a16="http://schemas.microsoft.com/office/drawing/2014/main" id="{960405F4-891E-4E14-B695-94008C85A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4750522"/>
            <a:ext cx="1940930" cy="1714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4845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36202C8-BCAE-4A51-8E2B-715185863B3A}"/>
              </a:ext>
            </a:extLst>
          </p:cNvPr>
          <p:cNvSpPr txBox="1"/>
          <p:nvPr/>
        </p:nvSpPr>
        <p:spPr>
          <a:xfrm>
            <a:off x="1331640" y="1268760"/>
            <a:ext cx="6480720" cy="3415963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день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«Поймай пузыри»</a:t>
            </a:r>
          </a:p>
          <a:p>
            <a:pPr algn="ctr"/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тактильные ощущения. Закреплять представления о свойствах пены –легкая, воздушная.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11189B0C-83C9-4B15-A319-816B5D4C07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1250256"/>
            <a:ext cx="1468510" cy="129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7061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4FDBFD7-6643-4AD5-8FAC-B4E2A6D8B0D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5676" y="1844824"/>
            <a:ext cx="5832648" cy="4364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BBA7482-66E2-48EA-B83A-FA5C82A020D0}"/>
              </a:ext>
            </a:extLst>
          </p:cNvPr>
          <p:cNvSpPr txBox="1"/>
          <p:nvPr/>
        </p:nvSpPr>
        <p:spPr>
          <a:xfrm>
            <a:off x="1835696" y="116632"/>
            <a:ext cx="5256584" cy="1579424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«Поймай пузыри»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149309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7065833-9BAB-421C-A9EF-C1B486E3450D}"/>
              </a:ext>
            </a:extLst>
          </p:cNvPr>
          <p:cNvSpPr txBox="1"/>
          <p:nvPr/>
        </p:nvSpPr>
        <p:spPr>
          <a:xfrm>
            <a:off x="1331640" y="1196752"/>
            <a:ext cx="6480720" cy="3856732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день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«Найди игрушку»</a:t>
            </a:r>
          </a:p>
          <a:p>
            <a:pPr algn="just"/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экспериментальную деятельность в процессе игры, учить делать выводы ( пена прячет игрушки она не прозрачная)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A6DB341-AE07-4827-9427-3458FD08DB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852" y="1340768"/>
            <a:ext cx="1306533" cy="1150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644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352A1E-05EE-4ACA-ACE2-EDBA6322C68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916" y="1628800"/>
            <a:ext cx="6084168" cy="4563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A82A9F4-3D2E-4D8B-8CE8-53B05CDD79E6}"/>
              </a:ext>
            </a:extLst>
          </p:cNvPr>
          <p:cNvSpPr txBox="1"/>
          <p:nvPr/>
        </p:nvSpPr>
        <p:spPr>
          <a:xfrm>
            <a:off x="1691680" y="96884"/>
            <a:ext cx="5976664" cy="991731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- эксперимент «Найди игрушку» </a:t>
            </a:r>
          </a:p>
        </p:txBody>
      </p:sp>
    </p:spTree>
    <p:extLst>
      <p:ext uri="{BB962C8B-B14F-4D97-AF65-F5344CB8AC3E}">
        <p14:creationId xmlns:p14="http://schemas.microsoft.com/office/powerpoint/2010/main" val="2199565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DFF62A3-E30A-44AC-A0A3-D64B6D24BE7B}"/>
              </a:ext>
            </a:extLst>
          </p:cNvPr>
          <p:cNvSpPr txBox="1"/>
          <p:nvPr/>
        </p:nvSpPr>
        <p:spPr>
          <a:xfrm>
            <a:off x="1115617" y="1196752"/>
            <a:ext cx="6753636" cy="2975193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день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Нетрадиционное рисование</a:t>
            </a:r>
          </a:p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«Воздушные шарики»</a:t>
            </a:r>
          </a:p>
          <a:p>
            <a:pPr algn="just"/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прививать интерес детей к изобразительной деятельности и разнообразить их досуг.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822D4E1-0B53-42ED-9490-502C4489E73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7" y="1227135"/>
            <a:ext cx="1468510" cy="129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3166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409D17F-883E-48F4-997A-A75A277609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34976" y="2100577"/>
            <a:ext cx="4320481" cy="3232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633B7B4-9225-4F3B-A4A1-88CB739DEF0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24653" y="680117"/>
            <a:ext cx="3332768" cy="2493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1973B29-D54E-4A39-90E0-CD886411EEA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51517" y="3186705"/>
            <a:ext cx="3332768" cy="24938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3" descr="D:\Людмила\ПРОЕКТ\КАРТИНКИ ПО ГИГИЕНЕ\soapguylg.gif">
            <a:extLst>
              <a:ext uri="{FF2B5EF4-FFF2-40B4-BE49-F238E27FC236}">
                <a16:creationId xmlns:a16="http://schemas.microsoft.com/office/drawing/2014/main" id="{D6672387-A3CB-406A-9C21-530E2EE8F3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794" y="11419"/>
            <a:ext cx="1723464" cy="1522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31769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BA2DF39-3B83-4E70-B24A-CFE2DF4872A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88792" y="646325"/>
            <a:ext cx="346434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DBF558-14EC-4670-BDD5-9369EE6B04A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85824" y="3230139"/>
            <a:ext cx="2996952" cy="22425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D114BE9-87DE-49CE-8711-8DF707746AC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7306" y="555795"/>
            <a:ext cx="3277020" cy="24521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0AA0321C-AB01-4CA4-B506-1D41FE807D8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80429" y="3475591"/>
            <a:ext cx="2996954" cy="22425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D0132B4B-1EE1-482A-88C3-73D98CCAD75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88274" y="3529970"/>
            <a:ext cx="2851609" cy="21337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232420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8DB02D6-105A-4DDB-B833-5241E4616BC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1999" y="836712"/>
            <a:ext cx="6640001" cy="4968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25502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6ECD2F8-E420-42AF-861F-62F55E7AFD33}"/>
              </a:ext>
            </a:extLst>
          </p:cNvPr>
          <p:cNvSpPr txBox="1"/>
          <p:nvPr/>
        </p:nvSpPr>
        <p:spPr>
          <a:xfrm>
            <a:off x="1043608" y="980728"/>
            <a:ext cx="7056784" cy="459134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Вывод:   </a:t>
            </a:r>
            <a:r>
              <a:rPr lang="ru-RU" sz="2400" dirty="0">
                <a:solidFill>
                  <a:srgbClr val="009900"/>
                </a:solidFill>
                <a:latin typeface="PT Sans"/>
              </a:rPr>
              <a:t>у детей сформировались элементарные навыки поисковой деятельности, знания о свойствах мыла, мыльной пены.</a:t>
            </a:r>
          </a:p>
          <a:p>
            <a:pPr algn="just"/>
            <a:r>
              <a:rPr lang="ru-RU" sz="2400" dirty="0">
                <a:solidFill>
                  <a:srgbClr val="009900"/>
                </a:solidFill>
                <a:latin typeface="PT Sans"/>
              </a:rPr>
              <a:t>В рамках реализации проекта удалось вызвать у детей положительные эмоции от совместного общения со взрослыми и сверстниками, радость от чтения художественных произведений и пальчиковых игр.</a:t>
            </a:r>
          </a:p>
          <a:p>
            <a:pPr algn="ctr"/>
            <a:endParaRPr lang="ru-RU" sz="2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D:\Людмила\ПРОЕКТ\КАРТИНКИ ПО ГИГИЕНЕ\soapguylg.gif">
            <a:extLst>
              <a:ext uri="{FF2B5EF4-FFF2-40B4-BE49-F238E27FC236}">
                <a16:creationId xmlns:a16="http://schemas.microsoft.com/office/drawing/2014/main" id="{5201D5F6-A2DC-4938-B839-B8A3BFEB41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3977675"/>
            <a:ext cx="1723464" cy="1522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660970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35695" y="859358"/>
            <a:ext cx="547260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3333FF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Спасибо за внимание! </a:t>
            </a:r>
          </a:p>
        </p:txBody>
      </p:sp>
      <p:pic>
        <p:nvPicPr>
          <p:cNvPr id="6" name="Picture 3" descr="D:\Людмила\ПРОЕКТ\КАРТИНКИ ПО ГИГИЕНЕ\soapguylg.gif">
            <a:extLst>
              <a:ext uri="{FF2B5EF4-FFF2-40B4-BE49-F238E27FC236}">
                <a16:creationId xmlns:a16="http://schemas.microsoft.com/office/drawing/2014/main" id="{960405F4-891E-4E14-B695-94008C85A0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832017"/>
            <a:ext cx="2664296" cy="2166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66913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5676" y="18219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Цель проекта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DBB35F7-7972-48B9-B3C2-3E7EB091D278}"/>
              </a:ext>
            </a:extLst>
          </p:cNvPr>
          <p:cNvSpPr txBox="1"/>
          <p:nvPr/>
        </p:nvSpPr>
        <p:spPr>
          <a:xfrm>
            <a:off x="1323575" y="865912"/>
            <a:ext cx="7056784" cy="844808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Знакомство с нетрадиционным материалом  пеной через игры-эксперименты.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49BE8B3-C20D-4309-AECA-ECAB7CCB258B}"/>
              </a:ext>
            </a:extLst>
          </p:cNvPr>
          <p:cNvSpPr txBox="1"/>
          <p:nvPr/>
        </p:nvSpPr>
        <p:spPr>
          <a:xfrm>
            <a:off x="1511660" y="1928485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Задачи проекта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A83F16-7990-4F79-8124-EC5EB4D6293B}"/>
              </a:ext>
            </a:extLst>
          </p:cNvPr>
          <p:cNvSpPr txBox="1"/>
          <p:nvPr/>
        </p:nvSpPr>
        <p:spPr>
          <a:xfrm>
            <a:off x="1002432" y="2780928"/>
            <a:ext cx="7056784" cy="2314039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тактильные ощущения, эмоциональные восприятия, наблюдательность, навыки экспериментальной деятельности.</a:t>
            </a:r>
          </a:p>
          <a:p>
            <a:r>
              <a:rPr lang="ru-RU" sz="2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Побуждать к речевому общению.</a:t>
            </a:r>
          </a:p>
          <a:p>
            <a:r>
              <a:rPr lang="ru-RU" sz="20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Формировать представления о свойствах пены: «воздушная», «легкая» </a:t>
            </a:r>
          </a:p>
        </p:txBody>
      </p:sp>
    </p:spTree>
    <p:extLst>
      <p:ext uri="{BB962C8B-B14F-4D97-AF65-F5344CB8AC3E}">
        <p14:creationId xmlns:p14="http://schemas.microsoft.com/office/powerpoint/2010/main" val="460772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ADE47D2-F97A-4FB0-8B81-541D70F666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5656" y="908720"/>
            <a:ext cx="6336704" cy="432048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3333FF"/>
                </a:solidFill>
              </a:rPr>
              <a:t>Вид проекта: </a:t>
            </a:r>
            <a:r>
              <a:rPr lang="ru-RU" dirty="0">
                <a:solidFill>
                  <a:srgbClr val="009900"/>
                </a:solidFill>
              </a:rPr>
              <a:t>краткосрочный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9900"/>
                </a:solidFill>
              </a:rPr>
              <a:t>-1 неделя, групповой.</a:t>
            </a:r>
          </a:p>
          <a:p>
            <a:pPr algn="ctr"/>
            <a:r>
              <a:rPr lang="ru-RU" dirty="0">
                <a:solidFill>
                  <a:srgbClr val="3333FF"/>
                </a:solidFill>
              </a:rPr>
              <a:t>Участники проекта: </a:t>
            </a:r>
            <a:r>
              <a:rPr lang="ru-RU" dirty="0">
                <a:solidFill>
                  <a:srgbClr val="009900"/>
                </a:solidFill>
              </a:rPr>
              <a:t>дети, воспитатели.</a:t>
            </a:r>
          </a:p>
          <a:p>
            <a:pPr algn="ctr"/>
            <a:r>
              <a:rPr lang="ru-RU" dirty="0">
                <a:solidFill>
                  <a:srgbClr val="3333FF"/>
                </a:solidFill>
              </a:rPr>
              <a:t>1 этап –</a:t>
            </a:r>
            <a:r>
              <a:rPr lang="ru-RU" dirty="0">
                <a:solidFill>
                  <a:srgbClr val="009900"/>
                </a:solidFill>
              </a:rPr>
              <a:t>подготовительный </a:t>
            </a:r>
          </a:p>
          <a:p>
            <a:pPr algn="ctr"/>
            <a:r>
              <a:rPr lang="ru-RU" dirty="0">
                <a:solidFill>
                  <a:srgbClr val="3333FF"/>
                </a:solidFill>
              </a:rPr>
              <a:t>2 этап </a:t>
            </a:r>
            <a:r>
              <a:rPr lang="ru-RU" dirty="0">
                <a:solidFill>
                  <a:srgbClr val="009900"/>
                </a:solidFill>
              </a:rPr>
              <a:t>– основной </a:t>
            </a:r>
            <a:endParaRPr lang="ru-RU" sz="2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89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3C51F27-A964-4B98-A295-225DA3795E4B}"/>
              </a:ext>
            </a:extLst>
          </p:cNvPr>
          <p:cNvSpPr txBox="1"/>
          <p:nvPr/>
        </p:nvSpPr>
        <p:spPr>
          <a:xfrm>
            <a:off x="1511660" y="1484784"/>
            <a:ext cx="6120680" cy="2754809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день</a:t>
            </a:r>
          </a:p>
          <a:p>
            <a:pPr algn="ctr"/>
            <a:r>
              <a:rPr lang="ru-RU" sz="3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Пальчиковая игра «</a:t>
            </a:r>
            <a:r>
              <a:rPr lang="ru-RU" sz="32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Умывалочка</a:t>
            </a:r>
            <a:r>
              <a:rPr lang="ru-RU" sz="32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мелкую моторику, </a:t>
            </a:r>
          </a:p>
          <a:p>
            <a:pPr algn="just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активизировать словарь  </a:t>
            </a:r>
          </a:p>
        </p:txBody>
      </p:sp>
    </p:spTree>
    <p:extLst>
      <p:ext uri="{BB962C8B-B14F-4D97-AF65-F5344CB8AC3E}">
        <p14:creationId xmlns:p14="http://schemas.microsoft.com/office/powerpoint/2010/main" val="27897741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A5D06F6-EDB8-43A7-A0AD-F90E779995BB}"/>
              </a:ext>
            </a:extLst>
          </p:cNvPr>
          <p:cNvSpPr txBox="1"/>
          <p:nvPr/>
        </p:nvSpPr>
        <p:spPr>
          <a:xfrm>
            <a:off x="2195736" y="96884"/>
            <a:ext cx="5112568" cy="991731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Пальчиковая игра «</a:t>
            </a:r>
            <a:r>
              <a:rPr lang="ru-RU" sz="24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Умывалочка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6F0EB49-8539-42F7-A6D6-24B6AB4E9F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431524"/>
            <a:ext cx="3168352" cy="2370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FCB42C2-368B-49B0-A9D1-E3E6CCAF42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4737" y="1150274"/>
            <a:ext cx="3563888" cy="26667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656FB33-DF10-4CAD-A6F6-DD4291AEF7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0016" y="3890028"/>
            <a:ext cx="3419872" cy="25590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1343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FB9D41-9E34-4307-AEEB-7F85D0A92F83}"/>
              </a:ext>
            </a:extLst>
          </p:cNvPr>
          <p:cNvSpPr txBox="1"/>
          <p:nvPr/>
        </p:nvSpPr>
        <p:spPr>
          <a:xfrm>
            <a:off x="1151620" y="1482269"/>
            <a:ext cx="6840760" cy="1946731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 «Сделаем пену»</a:t>
            </a:r>
          </a:p>
          <a:p>
            <a:pPr algn="ctr"/>
            <a:endParaRPr lang="ru-RU" sz="2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Уточнить знания о свойствах воды и мыла  </a:t>
            </a:r>
          </a:p>
        </p:txBody>
      </p:sp>
    </p:spTree>
    <p:extLst>
      <p:ext uri="{BB962C8B-B14F-4D97-AF65-F5344CB8AC3E}">
        <p14:creationId xmlns:p14="http://schemas.microsoft.com/office/powerpoint/2010/main" val="7981033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A8CDD27-BDAE-4DF8-83B3-BAE1AD73D750}"/>
              </a:ext>
            </a:extLst>
          </p:cNvPr>
          <p:cNvSpPr txBox="1"/>
          <p:nvPr/>
        </p:nvSpPr>
        <p:spPr>
          <a:xfrm>
            <a:off x="2483768" y="116632"/>
            <a:ext cx="4585733" cy="991731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«Сделаем пену»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1CB6F27-2CAA-4513-953A-AAE1FF957C9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569" y="1593890"/>
            <a:ext cx="3419731" cy="2558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D07D7AE-765B-40D4-BECD-14B50F8DF7C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730" y="1163475"/>
            <a:ext cx="2670382" cy="35687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5EE048DB-6319-42AB-9658-FF068A4AE54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150066" y="4408921"/>
            <a:ext cx="2801708" cy="20964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4A84F9E-7BF5-4777-AD56-6394BD42FFC9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409213" y="1658923"/>
            <a:ext cx="3789040" cy="2835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3" descr="D:\Людмила\ПРОЕКТ\КАРТИНКИ ПО ГИГИЕНЕ\soapguylg.gif">
            <a:extLst>
              <a:ext uri="{FF2B5EF4-FFF2-40B4-BE49-F238E27FC236}">
                <a16:creationId xmlns:a16="http://schemas.microsoft.com/office/drawing/2014/main" id="{0329D1A2-ADE1-4E33-B165-9BE0B3409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9892" y="76516"/>
            <a:ext cx="1263084" cy="11157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24479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28352B1-7E05-413D-8C8D-066CE071F16B}"/>
              </a:ext>
            </a:extLst>
          </p:cNvPr>
          <p:cNvSpPr txBox="1"/>
          <p:nvPr/>
        </p:nvSpPr>
        <p:spPr>
          <a:xfrm>
            <a:off x="1187624" y="1196752"/>
            <a:ext cx="6768752" cy="4517886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День 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«Пенка на ладошках»</a:t>
            </a:r>
          </a:p>
          <a:p>
            <a:pPr algn="just"/>
            <a:r>
              <a:rPr lang="ru-RU" sz="2400" b="1" dirty="0">
                <a:solidFill>
                  <a:srgbClr val="3333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Цель: 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учить детей намыливать руки с внешней и внутренней стороны до образования пены «</a:t>
            </a:r>
            <a:r>
              <a:rPr lang="ru-RU" sz="2400" dirty="0" err="1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перчаточек</a:t>
            </a:r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pPr algn="just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Активизировать словарь - мыльница, мыло, мыльная. Показать наглядно, что мыло пениться в воде. Развивать познавательную активность и любознательность.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032981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B06E9A-1440-406D-9E1A-4CB366DA638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058" y="3356992"/>
            <a:ext cx="2355726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92E0708-6C44-49EC-A851-B28E3956B63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9784" y="1498476"/>
            <a:ext cx="257175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CBAD9A1-B61F-4A46-8957-4559C54B0C0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852936"/>
            <a:ext cx="2859782" cy="38130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597A988-A5CE-4707-90C0-D9F9067FBE7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1490" y="747507"/>
            <a:ext cx="2193708" cy="2924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59A0F3B-E093-467A-B7BD-B747609457D2}"/>
              </a:ext>
            </a:extLst>
          </p:cNvPr>
          <p:cNvSpPr txBox="1"/>
          <p:nvPr/>
        </p:nvSpPr>
        <p:spPr>
          <a:xfrm>
            <a:off x="1475656" y="31257"/>
            <a:ext cx="4968552" cy="1432500"/>
          </a:xfrm>
          <a:prstGeom prst="foldedCorner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endParaRPr lang="ru-RU" sz="2400" dirty="0">
              <a:solidFill>
                <a:srgbClr val="009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– эксперимент </a:t>
            </a:r>
          </a:p>
          <a:p>
            <a:pPr algn="ctr"/>
            <a:r>
              <a:rPr lang="ru-RU" sz="2400" dirty="0">
                <a:solidFill>
                  <a:srgbClr val="009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«Пенка на ладошках» 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6045B1EA-BCA2-43D6-BB22-ADBEA3A40B8C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217981"/>
            <a:ext cx="1468510" cy="1293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08905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</TotalTime>
  <Words>334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Bookman Old Style</vt:lpstr>
      <vt:lpstr>Calibri</vt:lpstr>
      <vt:lpstr>PT Sans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NIka</cp:lastModifiedBy>
  <cp:revision>20</cp:revision>
  <dcterms:created xsi:type="dcterms:W3CDTF">2012-08-01T11:30:26Z</dcterms:created>
  <dcterms:modified xsi:type="dcterms:W3CDTF">2022-08-28T12:25:45Z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138362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