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81" r:id="rId4"/>
    <p:sldId id="265" r:id="rId5"/>
    <p:sldId id="266" r:id="rId6"/>
    <p:sldId id="276" r:id="rId7"/>
    <p:sldId id="277" r:id="rId8"/>
    <p:sldId id="278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Адаптация ребенка к детскому саду.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s://detkisuper.ru/wp-content/uploads/a/6/e/a6e5f145f9a5ac122a45f9706fc3deb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Придумайте традицию – прощания или приветствия (пожатия руки, поцелуй в носик, «Пока, скоро увидимся»).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Эти простые, но регулярно повторяющиеся мелочи позволят малышу прогнозировать ситуацию (мама всегда приходит за мной, когда говорит : «Пока, скоро увидимся!»)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/>
              <a:t>- </a:t>
            </a:r>
            <a:r>
              <a:rPr lang="ru-RU" dirty="0" smtClean="0"/>
              <a:t>Расставание не следует затягивать, прощайтесь</a:t>
            </a:r>
            <a:r>
              <a:rPr lang="ru-RU" b="1" dirty="0" smtClean="0"/>
              <a:t> </a:t>
            </a:r>
            <a:r>
              <a:rPr lang="ru-RU" dirty="0" smtClean="0"/>
              <a:t>легко и быстро.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 вызывайте у ребёнка тревогу. 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 algn="just">
              <a:lnSpc>
                <a:spcPct val="150000"/>
              </a:lnSpc>
              <a:buFontTx/>
              <a:buChar char="-"/>
            </a:pPr>
            <a:r>
              <a:rPr lang="ru-RU" dirty="0" smtClean="0"/>
              <a:t>Постарайтесь пораньше забирать ребёнка  из детского сада, он очень скучает.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 период адаптации будьте терпимы к изменившемуся поведению ребёнка.</a:t>
            </a:r>
          </a:p>
          <a:p>
            <a:pPr lvl="0" algn="just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714356"/>
            <a:ext cx="74295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-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Тогда он точно  будет удачным и для вас и для ребенка.</a:t>
            </a:r>
            <a:endParaRPr lang="ru-RU" dirty="0"/>
          </a:p>
        </p:txBody>
      </p:sp>
      <p:pic>
        <p:nvPicPr>
          <p:cNvPr id="6" name="Рисунок 5" descr="91807110_90929207_Spasibozavnima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000504"/>
            <a:ext cx="253792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sy-files.ru/wp-content/uploads/d/4/0/d4039d36f66221d14aa46cddb282a9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kz-russia.ru/wp-content/uploads/1/7/e/17e6cc6cee3c7242054b495c4974648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64386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Средняя адаптация: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все нарушения выражены более и длительно :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сон, аппетит восстанавливаются в течение 20-40дней,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речевая активность (30-40 дней),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эмоциональное состояние (30 дней),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двигательная активность, претерпевающая значительные изменения, приходит в норму за 30-35 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взаимодействие со взрослыми и сверстниками не нарушается,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изменения отчетливо выражены, фиксируются заболевания (например, острая респираторная инфекция).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71530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Тяжелая адаптация (от 2до 6 месяцев)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сопровождается грубым нарушением всех проявлений и реакций ребенка.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 снижением аппетита (иногда возникает рвота при кормлении),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резким нарушением сна, 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ребенок нередко избегает контактов со сверстниками, пытается уединиться,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отмечается проявление агрессии,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0092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Адаптационный период 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условно разделить на 3 этапа: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785926"/>
            <a:ext cx="7429552" cy="4525963"/>
          </a:xfrm>
        </p:spPr>
        <p:txBody>
          <a:bodyPr>
            <a:normAutofit fontScale="6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- подготовительный.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Его следует начинать за 1-2 месяца до приема ребенка в детский сад. Задача этого этапа – сформировать такие стереотипы в поведении ребенка, которые помогут ему безболезненно приобщиться к новым для него условиям.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Коррекцию необходимо провести в домашних условиях, и делать это следует постепенно, не торопясь, оберегая нервную систему ребенка от переутомления.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Необходимо обратить внимание на формирование навыков самостоятельности. 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Ребенок, умеющий есть, самостоятельно одеваться и раздеваться, в детском саду не будет чувствовать себя беспомощным, зависимым от взрослых, что положительно скажется на самочувствии.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Умение самостоятельно занять себя игрушками поможет ему отвлечься от переживаний, на некоторое время сгладить остроту отрицательных эмоций.</a:t>
            </a:r>
            <a:endParaRPr lang="ru-RU" sz="23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7867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основной.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Главная задача данного этапа -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создание положительного образа воспитателя.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- Родители должны понимать важность этого этапа и стараться установить с воспитателем доброжелательные отношения.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Воспитатель, узнавая ребенка, со слов родителей, сможет найти подход к ребенку значительно быстрее и точнее, а ребенок в свое время начнет доверять воспитателю, испытывая при этом чувство физической и психической защиты.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заключительный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Чтобы  привыкание к ДОУ было максимально безболезненным для ребёнка, нужно сделать его постепенным (у каждого ребенка проходит индивидуально).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В течении 1-й недели ребёнок посещает детский сад 2 часа, затем время увеличивают на 1,5-2 часа.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Arial" pitchFamily="34" charset="0"/>
              </a:rPr>
              <a:t>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Следует помнить, что в процессе привыкания в первую очередь нормализуются настроение, самочувствие ребенка, аппетит, в последнюю очередь – сон. 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142984"/>
            <a:ext cx="70009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глубокий сон;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хороший аппетит;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бодрое эмоциональное состояние;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активное поведение ребенка;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соответствующая возрасту нормальная прибавка массы тела.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     Как показывают наблюдения, по мере привыкания к новым условиям у детей сначала восстанавливается аппетит, труднее нормализуется сон (от двух недель до двух-трех месяцев) и длительнее всего сохраняются нарушения эмоционального состояния. Восстановление аппетита и сна не сразу обеспечивает нормальную прибавку массы тела, если сохраняется у ребенка пониженный эмоциональный тонус.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343025" y="857250"/>
            <a:ext cx="7800975" cy="500063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Объективные показатели окончания периода адаптации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571480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Советы  родителям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1801"/>
            <a:ext cx="728667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 ярко выраженных отрицательных эмоциональных состояниях ребёнка целесообразно воздержаться от посещения детского сада на 2-3 дня.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Расскажите родным и знакомым в присутствии ребёнка: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Что вы уже ходите в детский сад.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Какой он молодец.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Ведь он теперь взрослый, совсем как мама и папа ходит на работу.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 детском саду тебе будет интересно, ты познакомишься и подружишься с другими ребятами и взрослыми.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Утром я тебя отведу в детский сад, а вечером заберу.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Ты мне расскажешь, что у тебя было интересного, что ты узнал нового.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873</TotalTime>
  <Words>823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Адаптация ребенка к детскому саду.</vt:lpstr>
      <vt:lpstr>Слайд 2</vt:lpstr>
      <vt:lpstr>Слайд 3</vt:lpstr>
      <vt:lpstr>Слайд 4</vt:lpstr>
      <vt:lpstr>Слайд 5</vt:lpstr>
      <vt:lpstr>Адаптационный период  можно условно разделить на 3 этапа:</vt:lpstr>
      <vt:lpstr>Слайд 7</vt:lpstr>
      <vt:lpstr>Объективные показатели окончания периода адаптации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Пользователь Asus</cp:lastModifiedBy>
  <cp:revision>96</cp:revision>
  <dcterms:created xsi:type="dcterms:W3CDTF">2013-10-01T19:06:56Z</dcterms:created>
  <dcterms:modified xsi:type="dcterms:W3CDTF">2023-05-29T16:55:14Z</dcterms:modified>
</cp:coreProperties>
</file>