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8" r:id="rId4"/>
    <p:sldId id="271" r:id="rId5"/>
    <p:sldId id="278" r:id="rId6"/>
    <p:sldId id="276" r:id="rId7"/>
    <p:sldId id="281" r:id="rId8"/>
    <p:sldId id="280" r:id="rId9"/>
    <p:sldId id="291" r:id="rId10"/>
    <p:sldId id="292" r:id="rId11"/>
    <p:sldId id="293" r:id="rId12"/>
    <p:sldId id="287" r:id="rId13"/>
    <p:sldId id="277" r:id="rId14"/>
    <p:sldId id="279" r:id="rId15"/>
    <p:sldId id="286" r:id="rId16"/>
    <p:sldId id="272" r:id="rId17"/>
    <p:sldId id="284" r:id="rId18"/>
    <p:sldId id="294" r:id="rId19"/>
    <p:sldId id="288" r:id="rId20"/>
    <p:sldId id="285" r:id="rId21"/>
    <p:sldId id="275" r:id="rId22"/>
    <p:sldId id="295" r:id="rId23"/>
    <p:sldId id="296" r:id="rId24"/>
    <p:sldId id="290" r:id="rId25"/>
    <p:sldId id="289" r:id="rId26"/>
    <p:sldId id="273" r:id="rId27"/>
    <p:sldId id="274" r:id="rId2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00FFFF"/>
    <a:srgbClr val="FFCC00"/>
    <a:srgbClr val="FF6600"/>
    <a:srgbClr val="CC3300"/>
    <a:srgbClr val="3399FF"/>
    <a:srgbClr val="DEF1F2"/>
    <a:srgbClr val="F30D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23529" autoAdjust="0"/>
    <p:restoredTop sz="94678" autoAdjust="0"/>
  </p:normalViewPr>
  <p:slideViewPr>
    <p:cSldViewPr>
      <p:cViewPr varScale="1">
        <p:scale>
          <a:sx n="72" d="100"/>
          <a:sy n="72" d="100"/>
        </p:scale>
        <p:origin x="170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382ECB-C799-4E7C-861F-CF9E7C56504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1" name="typ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4782FB-162A-4B89-AB6E-C9B6745E1C3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1" name="typ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CF8C99-7B9A-433E-A330-A8F28654C0B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1" name="typ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FF561F-3193-4B52-B84C-B39374B3FBA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1" name="typ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B29041-4F7B-4A06-AE23-938C0702877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1" name="typ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F989F6-1574-419B-A557-FD02D3D2233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1" name="typ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E7BCF8-F9D1-4E47-B2C2-139F64974AA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1" name="typ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5964F9-1D74-4008-99AF-987D7950855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1" name="typ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344CF8-487C-4540-9C40-61E02262C40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1" name="typ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9DB0E5-75AE-4FA3-A7D0-F35D14C83C3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1" name="typ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6C040-87C9-40C1-AE69-2494362760B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1" name="typ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EAF6D1EC-0D2D-4A38-9E8A-258CC6CF900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4000">
    <p:cover/>
    <p:sndAc>
      <p:stSnd>
        <p:snd r:embed="rId13" name="type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anose="030F0702030302020204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anose="030F0702030302020204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anose="030F0702030302020204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anose="030F0702030302020204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anose="030F0702030302020204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anose="030F0702030302020204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anose="030F0702030302020204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anose="030F0702030302020204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bin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../media/audio12.bin"/><Relationship Id="rId1" Type="http://schemas.openxmlformats.org/officeDocument/2006/relationships/audio" Target="../media/audio11.bin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audio" Target="../media/audio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7.wmf"/><Relationship Id="rId2" Type="http://schemas.openxmlformats.org/officeDocument/2006/relationships/audio" Target="../media/audio14.bin"/><Relationship Id="rId1" Type="http://schemas.openxmlformats.org/officeDocument/2006/relationships/audio" Target="../media/audio13.bin"/><Relationship Id="rId6" Type="http://schemas.openxmlformats.org/officeDocument/2006/relationships/image" Target="../media/image2.png"/><Relationship Id="rId5" Type="http://schemas.openxmlformats.org/officeDocument/2006/relationships/image" Target="../media/image36.png"/><Relationship Id="rId4" Type="http://schemas.openxmlformats.org/officeDocument/2006/relationships/audio" Target="../media/audio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bin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bin"/><Relationship Id="rId6" Type="http://schemas.openxmlformats.org/officeDocument/2006/relationships/image" Target="../media/image2.png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6.wmf"/><Relationship Id="rId2" Type="http://schemas.openxmlformats.org/officeDocument/2006/relationships/audio" Target="../media/audio18.bin"/><Relationship Id="rId1" Type="http://schemas.openxmlformats.org/officeDocument/2006/relationships/audio" Target="../media/audio17.bin"/><Relationship Id="rId6" Type="http://schemas.openxmlformats.org/officeDocument/2006/relationships/image" Target="../media/image45.wmf"/><Relationship Id="rId5" Type="http://schemas.openxmlformats.org/officeDocument/2006/relationships/image" Target="../media/image44.jpeg"/><Relationship Id="rId4" Type="http://schemas.openxmlformats.org/officeDocument/2006/relationships/audio" Target="../media/audio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9.bin"/><Relationship Id="rId6" Type="http://schemas.openxmlformats.org/officeDocument/2006/relationships/image" Target="../media/image2.png"/><Relationship Id="rId5" Type="http://schemas.openxmlformats.org/officeDocument/2006/relationships/image" Target="../media/image48.wmf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0.bin"/><Relationship Id="rId6" Type="http://schemas.openxmlformats.org/officeDocument/2006/relationships/image" Target="../media/image51.png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1.bin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2.bin"/><Relationship Id="rId5" Type="http://schemas.openxmlformats.org/officeDocument/2006/relationships/image" Target="../media/image2.png"/><Relationship Id="rId4" Type="http://schemas.openxmlformats.org/officeDocument/2006/relationships/image" Target="../media/image5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3.bin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bin"/><Relationship Id="rId6" Type="http://schemas.openxmlformats.org/officeDocument/2006/relationships/image" Target="../media/image5.wmf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4.bin"/><Relationship Id="rId6" Type="http://schemas.openxmlformats.org/officeDocument/2006/relationships/image" Target="../media/image61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5.bin"/><Relationship Id="rId6" Type="http://schemas.openxmlformats.org/officeDocument/2006/relationships/image" Target="../media/image64.wmf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6.bin"/><Relationship Id="rId6" Type="http://schemas.openxmlformats.org/officeDocument/2006/relationships/image" Target="../media/image2.png"/><Relationship Id="rId5" Type="http://schemas.openxmlformats.org/officeDocument/2006/relationships/image" Target="../media/image66.wmf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7.bin"/><Relationship Id="rId5" Type="http://schemas.openxmlformats.org/officeDocument/2006/relationships/image" Target="../media/image2.png"/><Relationship Id="rId4" Type="http://schemas.openxmlformats.org/officeDocument/2006/relationships/image" Target="../media/image6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8.bin"/><Relationship Id="rId6" Type="http://schemas.openxmlformats.org/officeDocument/2006/relationships/image" Target="../media/image69.wmf"/><Relationship Id="rId5" Type="http://schemas.openxmlformats.org/officeDocument/2006/relationships/image" Target="../media/image2.png"/><Relationship Id="rId4" Type="http://schemas.openxmlformats.org/officeDocument/2006/relationships/image" Target="../media/image6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9.bin"/><Relationship Id="rId6" Type="http://schemas.openxmlformats.org/officeDocument/2006/relationships/image" Target="../media/image2.png"/><Relationship Id="rId5" Type="http://schemas.openxmlformats.org/officeDocument/2006/relationships/image" Target="../media/image71.png"/><Relationship Id="rId4" Type="http://schemas.openxmlformats.org/officeDocument/2006/relationships/image" Target="../media/image70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../media/audio31.bin"/><Relationship Id="rId1" Type="http://schemas.openxmlformats.org/officeDocument/2006/relationships/audio" Target="../media/audio30.bin"/><Relationship Id="rId6" Type="http://schemas.openxmlformats.org/officeDocument/2006/relationships/image" Target="../media/image73.wmf"/><Relationship Id="rId5" Type="http://schemas.openxmlformats.org/officeDocument/2006/relationships/image" Target="../media/image72.wmf"/><Relationship Id="rId4" Type="http://schemas.openxmlformats.org/officeDocument/2006/relationships/audio" Target="../media/audio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2.bin"/><Relationship Id="rId6" Type="http://schemas.openxmlformats.org/officeDocument/2006/relationships/image" Target="../media/image2.png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audio1.bin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bin"/><Relationship Id="rId6" Type="http://schemas.openxmlformats.org/officeDocument/2006/relationships/image" Target="../media/image8.wmf"/><Relationship Id="rId5" Type="http://schemas.openxmlformats.org/officeDocument/2006/relationships/image" Target="../media/image7.jpeg"/><Relationship Id="rId4" Type="http://schemas.openxmlformats.org/officeDocument/2006/relationships/image" Target="../media/image6.wmf"/><Relationship Id="rId9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audio1.bin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bin"/><Relationship Id="rId6" Type="http://schemas.openxmlformats.org/officeDocument/2006/relationships/image" Target="../media/image13.jpeg"/><Relationship Id="rId5" Type="http://schemas.openxmlformats.org/officeDocument/2006/relationships/image" Target="../media/image12.wmf"/><Relationship Id="rId4" Type="http://schemas.openxmlformats.org/officeDocument/2006/relationships/image" Target="../media/image11.wmf"/><Relationship Id="rId9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bin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bin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audio" Target="../media/audio1.bin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bin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bin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bin"/><Relationship Id="rId6" Type="http://schemas.openxmlformats.org/officeDocument/2006/relationships/image" Target="../media/image32.png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4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051" name="AutoShape 5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989138"/>
            <a:ext cx="3816350" cy="2376487"/>
          </a:xfrm>
        </p:spPr>
        <p:txBody>
          <a:bodyPr anchor="ctr"/>
          <a:lstStyle/>
          <a:p>
            <a:pPr eaLnBrk="1" hangingPunct="1">
              <a:defRPr/>
            </a:pPr>
            <a:r>
              <a:rPr lang="en-US" altLang="ru-RU" sz="54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ENGLISH       LETTERS</a:t>
            </a:r>
            <a:endParaRPr lang="ru-RU" altLang="ru-RU" sz="5400" b="1" u="sng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27650" y="4365625"/>
            <a:ext cx="381635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40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Английские буквы</a:t>
            </a:r>
          </a:p>
        </p:txBody>
      </p:sp>
      <p:pic>
        <p:nvPicPr>
          <p:cNvPr id="2054" name="Picture 6" descr="AN01029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4643438" y="2189163"/>
            <a:ext cx="4464050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910638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Text Box 9"/>
          <p:cNvSpPr txBox="1">
            <a:spLocks noChangeArrowheads="1"/>
          </p:cNvSpPr>
          <p:nvPr/>
        </p:nvSpPr>
        <p:spPr bwMode="auto">
          <a:xfrm>
            <a:off x="395288" y="692150"/>
            <a:ext cx="863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sz="3000" b="1">
                <a:solidFill>
                  <a:schemeClr val="accent2"/>
                </a:solidFill>
                <a:latin typeface="Arial Black" pitchFamily="34" charset="0"/>
              </a:rPr>
              <a:t>D</a:t>
            </a:r>
            <a:endParaRPr lang="ru-RU" altLang="ru-RU" sz="3000" b="1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2057" name="Text Box 10"/>
          <p:cNvSpPr txBox="1">
            <a:spLocks noChangeArrowheads="1"/>
          </p:cNvSpPr>
          <p:nvPr/>
        </p:nvSpPr>
        <p:spPr bwMode="auto">
          <a:xfrm>
            <a:off x="2339975" y="1412875"/>
            <a:ext cx="863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sz="3000" b="1">
                <a:solidFill>
                  <a:schemeClr val="accent2"/>
                </a:solidFill>
                <a:latin typeface="Arial Black" pitchFamily="34" charset="0"/>
              </a:rPr>
              <a:t>V</a:t>
            </a:r>
            <a:endParaRPr lang="ru-RU" altLang="ru-RU" sz="3000" b="1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2058" name="Text Box 11"/>
          <p:cNvSpPr txBox="1">
            <a:spLocks noChangeArrowheads="1"/>
          </p:cNvSpPr>
          <p:nvPr/>
        </p:nvSpPr>
        <p:spPr bwMode="auto">
          <a:xfrm>
            <a:off x="755650" y="5013325"/>
            <a:ext cx="86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sz="4000" b="1">
                <a:solidFill>
                  <a:schemeClr val="hlink"/>
                </a:solidFill>
                <a:latin typeface="Arial" charset="0"/>
              </a:rPr>
              <a:t>N</a:t>
            </a:r>
            <a:endParaRPr lang="ru-RU" altLang="ru-RU" sz="4000" b="1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2059" name="Text Box 12"/>
          <p:cNvSpPr txBox="1">
            <a:spLocks noChangeArrowheads="1"/>
          </p:cNvSpPr>
          <p:nvPr/>
        </p:nvSpPr>
        <p:spPr bwMode="auto">
          <a:xfrm>
            <a:off x="3563938" y="4508500"/>
            <a:ext cx="86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sz="4000" b="1">
                <a:solidFill>
                  <a:srgbClr val="F30D6A"/>
                </a:solidFill>
                <a:latin typeface="Arial" charset="0"/>
              </a:rPr>
              <a:t>S</a:t>
            </a:r>
            <a:endParaRPr lang="ru-RU" altLang="ru-RU" sz="4000" b="1">
              <a:solidFill>
                <a:srgbClr val="F30D6A"/>
              </a:solidFill>
              <a:latin typeface="Arial" charset="0"/>
            </a:endParaRPr>
          </a:p>
        </p:txBody>
      </p:sp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642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G0" fmla="+- 2624 0 0"/>
              <a:gd name="G1" fmla="+- 21600 0 2624"/>
              <a:gd name="G2" fmla="*/ 2624 1 2"/>
              <a:gd name="G3" fmla="+- 21600 0 G2"/>
              <a:gd name="G4" fmla="+/ 2624 21600 2"/>
              <a:gd name="G5" fmla="+/ G1 0 2"/>
              <a:gd name="G6" fmla="*/ 21600 21600 2624"/>
              <a:gd name="G7" fmla="*/ G6 1 2"/>
              <a:gd name="G8" fmla="+- 21600 0 G7"/>
              <a:gd name="G9" fmla="*/ 21600 1 2"/>
              <a:gd name="G10" fmla="+- 2624 0 G9"/>
              <a:gd name="G11" fmla="?: G10 G8 0"/>
              <a:gd name="G12" fmla="?: G10 G7 21600"/>
              <a:gd name="T0" fmla="*/ 20288 w 21600"/>
              <a:gd name="T1" fmla="*/ 10800 h 21600"/>
              <a:gd name="T2" fmla="*/ 10800 w 21600"/>
              <a:gd name="T3" fmla="*/ 21600 h 21600"/>
              <a:gd name="T4" fmla="*/ 1312 w 21600"/>
              <a:gd name="T5" fmla="*/ 10800 h 21600"/>
              <a:gd name="T6" fmla="*/ 10800 w 21600"/>
              <a:gd name="T7" fmla="*/ 0 h 21600"/>
              <a:gd name="T8" fmla="*/ 3112 w 21600"/>
              <a:gd name="T9" fmla="*/ 3112 h 21600"/>
              <a:gd name="T10" fmla="*/ 18488 w 21600"/>
              <a:gd name="T11" fmla="*/ 1848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DEF1F2"/>
              </a:gs>
              <a:gs pos="5000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 eaLnBrk="1" hangingPunct="1">
              <a:defRPr/>
            </a:pPr>
            <a:endParaRPr lang="ru-RU" altLang="ru-RU"/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-323850" y="5373688"/>
            <a:ext cx="49069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3399FF"/>
                </a:solidFill>
              </a:rPr>
              <a:t>IRON</a:t>
            </a:r>
            <a:endParaRPr lang="ru-RU" altLang="ru-RU" sz="4400" b="1">
              <a:solidFill>
                <a:srgbClr val="3399FF"/>
              </a:solidFill>
            </a:endParaRP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title"/>
          </p:nvPr>
        </p:nvSpPr>
        <p:spPr>
          <a:xfrm>
            <a:off x="5148263" y="3284538"/>
            <a:ext cx="3779837" cy="422275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3399FF"/>
                </a:solidFill>
              </a:rPr>
              <a:t>ICICLES</a:t>
            </a:r>
            <a:endParaRPr lang="ru-RU" altLang="ru-RU" sz="4000" b="1">
              <a:solidFill>
                <a:srgbClr val="3399FF"/>
              </a:solidFill>
            </a:endParaRP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-252413" y="-242888"/>
            <a:ext cx="2952751" cy="4054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I</a:t>
            </a:r>
            <a:endParaRPr lang="ru-RU" altLang="ru-RU" sz="26000">
              <a:solidFill>
                <a:srgbClr val="00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41992" name="Picture 8" descr="e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375" y="3141663"/>
            <a:ext cx="270827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5" name="Picture 11" descr="icicle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8625" y="765175"/>
            <a:ext cx="280828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6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75688" y="-6032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5616575" y="5815013"/>
            <a:ext cx="3779838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000" b="1">
                <a:solidFill>
                  <a:srgbClr val="3399FF"/>
                </a:solidFill>
              </a:rPr>
              <a:t>ICE CREAM</a:t>
            </a:r>
            <a:endParaRPr lang="ru-RU" altLang="ru-RU" sz="4000" b="1">
              <a:solidFill>
                <a:srgbClr val="3399FF"/>
              </a:solidFill>
            </a:endParaRPr>
          </a:p>
        </p:txBody>
      </p:sp>
      <p:pic>
        <p:nvPicPr>
          <p:cNvPr id="41999" name="Picture 15" descr="Food04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6372225" y="4005263"/>
            <a:ext cx="1684338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6" name="AutoShape 16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9</a:t>
            </a:r>
            <a:endParaRPr lang="ru-RU" altLang="ru-RU"/>
          </a:p>
        </p:txBody>
      </p:sp>
      <p:pic>
        <p:nvPicPr>
          <p:cNvPr id="42001" name="Picture 1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026525" y="-603250"/>
            <a:ext cx="233363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>
    <p:cover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01" fill="hold"/>
                                        <p:tgtEl>
                                          <p:spTgt spid="419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1687" fill="hold"/>
                                        <p:tgtEl>
                                          <p:spTgt spid="420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96"/>
                </p:tgtEl>
              </p:cMediaNode>
            </p:audio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001"/>
                </p:tgtEl>
              </p:cMediaNode>
            </p:audio>
          </p:childTnLst>
        </p:cTn>
      </p:par>
    </p:tnLst>
    <p:bldLst>
      <p:bldP spid="41988" grpId="0"/>
      <p:bldP spid="41989" grpId="0"/>
      <p:bldP spid="4199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5300663"/>
            <a:ext cx="49069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CC3300"/>
                </a:solidFill>
              </a:rPr>
              <a:t>JAM</a:t>
            </a:r>
            <a:endParaRPr lang="ru-RU" altLang="ru-RU" sz="4400" b="1">
              <a:solidFill>
                <a:srgbClr val="CC3300"/>
              </a:solidFill>
            </a:endParaRP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title"/>
          </p:nvPr>
        </p:nvSpPr>
        <p:spPr>
          <a:xfrm>
            <a:off x="5364163" y="5516563"/>
            <a:ext cx="3779837" cy="422275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CC3300"/>
                </a:solidFill>
              </a:rPr>
              <a:t>JACKET</a:t>
            </a:r>
            <a:endParaRPr lang="ru-RU" altLang="ru-RU" sz="4000" b="1">
              <a:solidFill>
                <a:srgbClr val="CC3300"/>
              </a:solidFill>
            </a:endParaRP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-252413" y="-315913"/>
            <a:ext cx="3205163" cy="4054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F30D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J</a:t>
            </a:r>
            <a:endParaRPr lang="ru-RU" altLang="ru-RU" sz="26000">
              <a:solidFill>
                <a:srgbClr val="F30D6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43018" name="Picture 10" descr="jacke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1863" y="1412875"/>
            <a:ext cx="286226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9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532813" y="-6746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611188" y="3573463"/>
            <a:ext cx="49069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CC3300"/>
                </a:solidFill>
              </a:rPr>
              <a:t>JUICE</a:t>
            </a:r>
            <a:endParaRPr lang="ru-RU" altLang="ru-RU" sz="4400" b="1">
              <a:solidFill>
                <a:srgbClr val="CC3300"/>
              </a:solidFill>
            </a:endParaRPr>
          </a:p>
        </p:txBody>
      </p:sp>
      <p:pic>
        <p:nvPicPr>
          <p:cNvPr id="43021" name="Picture 13" descr="Food06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43213" y="1125538"/>
            <a:ext cx="1560512" cy="218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3024" name="Group 16"/>
          <p:cNvGrpSpPr>
            <a:grpSpLocks/>
          </p:cNvGrpSpPr>
          <p:nvPr/>
        </p:nvGrpSpPr>
        <p:grpSpPr bwMode="auto">
          <a:xfrm>
            <a:off x="395288" y="5084763"/>
            <a:ext cx="936625" cy="1296987"/>
            <a:chOff x="249" y="3203"/>
            <a:chExt cx="590" cy="817"/>
          </a:xfrm>
        </p:grpSpPr>
        <p:sp>
          <p:nvSpPr>
            <p:cNvPr id="12302" name="AutoShape 14"/>
            <p:cNvSpPr>
              <a:spLocks noChangeArrowheads="1"/>
            </p:cNvSpPr>
            <p:nvPr/>
          </p:nvSpPr>
          <p:spPr bwMode="auto">
            <a:xfrm>
              <a:off x="249" y="3294"/>
              <a:ext cx="590" cy="7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30D6A"/>
                </a:gs>
              </a:gsLst>
              <a:lin ang="5400000" scaled="1"/>
            </a:gradFill>
            <a:ln w="9525">
              <a:solidFill>
                <a:srgbClr val="F30D6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/>
            </a:p>
          </p:txBody>
        </p:sp>
        <p:sp>
          <p:nvSpPr>
            <p:cNvPr id="12303" name="AutoShape 15"/>
            <p:cNvSpPr>
              <a:spLocks noChangeArrowheads="1"/>
            </p:cNvSpPr>
            <p:nvPr/>
          </p:nvSpPr>
          <p:spPr bwMode="auto">
            <a:xfrm>
              <a:off x="249" y="3203"/>
              <a:ext cx="590" cy="136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/>
            </a:p>
          </p:txBody>
        </p:sp>
      </p:grpSp>
      <p:sp>
        <p:nvSpPr>
          <p:cNvPr id="12300" name="AutoShape 17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10</a:t>
            </a:r>
            <a:endParaRPr lang="ru-RU" altLang="ru-RU"/>
          </a:p>
        </p:txBody>
      </p:sp>
      <p:pic>
        <p:nvPicPr>
          <p:cNvPr id="43026" name="Picture 18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9026525" y="-674688"/>
            <a:ext cx="233363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>
    <p:cover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52" fill="hold"/>
                                        <p:tgtEl>
                                          <p:spTgt spid="430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288" fill="hold"/>
                                        <p:tgtEl>
                                          <p:spTgt spid="430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19"/>
                </p:tgtEl>
              </p:cMediaNode>
            </p:audio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26"/>
                </p:tgtEl>
              </p:cMediaNode>
            </p:audio>
          </p:childTnLst>
        </p:cTn>
      </p:par>
    </p:tnLst>
    <p:bldLst>
      <p:bldP spid="43012" grpId="0"/>
      <p:bldP spid="43013" grpId="0"/>
      <p:bldP spid="430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23850" y="5516563"/>
            <a:ext cx="3744913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altLang="ru-RU" sz="4400" b="1">
                <a:solidFill>
                  <a:srgbClr val="FF0000"/>
                </a:solidFill>
              </a:rPr>
              <a:t>KOALA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title"/>
          </p:nvPr>
        </p:nvSpPr>
        <p:spPr>
          <a:xfrm>
            <a:off x="5651500" y="3644900"/>
            <a:ext cx="3240088" cy="422275"/>
          </a:xfrm>
          <a:noFill/>
        </p:spPr>
        <p:txBody>
          <a:bodyPr/>
          <a:lstStyle/>
          <a:p>
            <a:pPr algn="r" eaLnBrk="1" hangingPunct="1"/>
            <a:r>
              <a:rPr lang="en-US" altLang="ru-RU" sz="4000" b="1">
                <a:solidFill>
                  <a:srgbClr val="FF0000"/>
                </a:solidFill>
              </a:rPr>
              <a:t>KISS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34925" y="-481013"/>
            <a:ext cx="2303463" cy="4054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K</a:t>
            </a:r>
            <a:endParaRPr lang="ru-RU" altLang="ru-RU" sz="2600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36871" name="Picture 7" descr="AN01974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5150" y="3141663"/>
            <a:ext cx="2674938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3" name="Picture 9" descr="PE02625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404813"/>
            <a:ext cx="3168650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5903913" y="5589588"/>
            <a:ext cx="324008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000" b="1">
                <a:solidFill>
                  <a:srgbClr val="FF0000"/>
                </a:solidFill>
              </a:rPr>
              <a:t>KEY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pic>
        <p:nvPicPr>
          <p:cNvPr id="36879" name="Picture 15" descr="z705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64163" y="3860800"/>
            <a:ext cx="1509712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3" name="AutoShape 16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11</a:t>
            </a:r>
            <a:endParaRPr lang="ru-RU" altLang="ru-RU"/>
          </a:p>
        </p:txBody>
      </p:sp>
      <p:pic>
        <p:nvPicPr>
          <p:cNvPr id="36881" name="Picture 1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75688" y="-8191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89" fill="hold"/>
                                        <p:tgtEl>
                                          <p:spTgt spid="368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81"/>
                </p:tgtEl>
              </p:cMediaNode>
            </p:audio>
          </p:childTnLst>
        </p:cTn>
      </p:par>
    </p:tnLst>
    <p:bldLst>
      <p:bldP spid="36868" grpId="0"/>
      <p:bldP spid="36869" grpId="0"/>
      <p:bldP spid="368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5516563"/>
            <a:ext cx="3322638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FF0000"/>
                </a:solidFill>
              </a:rPr>
              <a:t>LAMP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xfrm>
            <a:off x="5903913" y="765175"/>
            <a:ext cx="3240087" cy="422275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FF0000"/>
                </a:solidFill>
              </a:rPr>
              <a:t>LION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50825" y="692150"/>
            <a:ext cx="20891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L</a:t>
            </a:r>
            <a:endParaRPr lang="ru-RU" altLang="ru-RU" sz="2600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26634" name="Picture 10" descr="M018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1341438"/>
            <a:ext cx="3668713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1" descr="SANBSA-0264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1050" y="1196975"/>
            <a:ext cx="2016125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323850" y="765175"/>
            <a:ext cx="3540125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FF0000"/>
                </a:solidFill>
              </a:rPr>
              <a:t>LIZARD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pic>
        <p:nvPicPr>
          <p:cNvPr id="26637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910638" y="-6746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14" descr="4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32138" y="3933825"/>
            <a:ext cx="1354137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8" name="AutoShape 15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12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98" fill="hold"/>
                                        <p:tgtEl>
                                          <p:spTgt spid="266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37"/>
                </p:tgtEl>
              </p:cMediaNode>
            </p:audio>
          </p:childTnLst>
        </p:cTn>
      </p:par>
    </p:tnLst>
    <p:bldLst>
      <p:bldP spid="26628" grpId="0"/>
      <p:bldP spid="26629" grpId="0"/>
      <p:bldP spid="266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5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G0" fmla="+- 2624 0 0"/>
              <a:gd name="G1" fmla="+- 21600 0 2624"/>
              <a:gd name="G2" fmla="*/ 2624 1 2"/>
              <a:gd name="G3" fmla="+- 21600 0 G2"/>
              <a:gd name="G4" fmla="+/ 2624 21600 2"/>
              <a:gd name="G5" fmla="+/ G1 0 2"/>
              <a:gd name="G6" fmla="*/ 21600 21600 2624"/>
              <a:gd name="G7" fmla="*/ G6 1 2"/>
              <a:gd name="G8" fmla="+- 21600 0 G7"/>
              <a:gd name="G9" fmla="*/ 21600 1 2"/>
              <a:gd name="G10" fmla="+- 2624 0 G9"/>
              <a:gd name="G11" fmla="?: G10 G8 0"/>
              <a:gd name="G12" fmla="?: G10 G7 21600"/>
              <a:gd name="T0" fmla="*/ 20288 w 21600"/>
              <a:gd name="T1" fmla="*/ 10800 h 21600"/>
              <a:gd name="T2" fmla="*/ 10800 w 21600"/>
              <a:gd name="T3" fmla="*/ 21600 h 21600"/>
              <a:gd name="T4" fmla="*/ 1312 w 21600"/>
              <a:gd name="T5" fmla="*/ 10800 h 21600"/>
              <a:gd name="T6" fmla="*/ 10800 w 21600"/>
              <a:gd name="T7" fmla="*/ 0 h 21600"/>
              <a:gd name="T8" fmla="*/ 3112 w 21600"/>
              <a:gd name="T9" fmla="*/ 3112 h 21600"/>
              <a:gd name="T10" fmla="*/ 18488 w 21600"/>
              <a:gd name="T11" fmla="*/ 1848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DEF1F2"/>
              </a:gs>
              <a:gs pos="5000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1916113"/>
            <a:ext cx="4906963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0000FF"/>
                </a:solidFill>
              </a:rPr>
              <a:t>MOUTH</a:t>
            </a:r>
            <a:endParaRPr lang="ru-RU" altLang="ru-RU" sz="4400" b="1">
              <a:solidFill>
                <a:srgbClr val="0000FF"/>
              </a:solidFill>
            </a:endParaRP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title"/>
          </p:nvPr>
        </p:nvSpPr>
        <p:spPr>
          <a:xfrm>
            <a:off x="5903913" y="765175"/>
            <a:ext cx="3240087" cy="422275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3333FF"/>
                </a:solidFill>
              </a:rPr>
              <a:t>MONKEY</a:t>
            </a:r>
            <a:endParaRPr lang="ru-RU" altLang="ru-RU" sz="4000" b="1">
              <a:solidFill>
                <a:srgbClr val="3333FF"/>
              </a:solidFill>
            </a:endParaRPr>
          </a:p>
        </p:txBody>
      </p:sp>
      <p:pic>
        <p:nvPicPr>
          <p:cNvPr id="28678" name="Picture 6" descr="губ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375" y="692150"/>
            <a:ext cx="1800225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1547813" y="1989138"/>
            <a:ext cx="3095625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FF66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</a:rPr>
              <a:t>M</a:t>
            </a:r>
            <a:endParaRPr lang="ru-RU" altLang="ru-RU" sz="26000">
              <a:solidFill>
                <a:srgbClr val="FF66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anose="020B0604030504040204" pitchFamily="34" charset="0"/>
            </a:endParaRPr>
          </a:p>
        </p:txBody>
      </p:sp>
      <p:pic>
        <p:nvPicPr>
          <p:cNvPr id="28682" name="Picture 10" descr="AN00584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1125538"/>
            <a:ext cx="3500437" cy="346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5" name="Picture 13" descr="AN01006_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24750" y="4652963"/>
            <a:ext cx="140335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4716463" y="5383213"/>
            <a:ext cx="324008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000" b="1">
                <a:solidFill>
                  <a:srgbClr val="3333FF"/>
                </a:solidFill>
              </a:rPr>
              <a:t>MOUSE</a:t>
            </a:r>
            <a:endParaRPr lang="ru-RU" altLang="ru-RU" sz="4000" b="1">
              <a:solidFill>
                <a:srgbClr val="3333FF"/>
              </a:solidFill>
            </a:endParaRPr>
          </a:p>
        </p:txBody>
      </p:sp>
      <p:pic>
        <p:nvPicPr>
          <p:cNvPr id="28687" name="Picture 1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532813" y="-6032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8" name="AutoShape 16"/>
          <p:cNvSpPr>
            <a:spLocks noChangeArrowheads="1"/>
          </p:cNvSpPr>
          <p:nvPr/>
        </p:nvSpPr>
        <p:spPr bwMode="auto">
          <a:xfrm>
            <a:off x="323850" y="3284538"/>
            <a:ext cx="1008063" cy="1944687"/>
          </a:xfrm>
          <a:prstGeom prst="moon">
            <a:avLst>
              <a:gd name="adj" fmla="val 70236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-323850" y="5876925"/>
            <a:ext cx="3240088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000" b="1">
                <a:solidFill>
                  <a:srgbClr val="3333FF"/>
                </a:solidFill>
              </a:rPr>
              <a:t>MOON</a:t>
            </a:r>
            <a:endParaRPr lang="ru-RU" altLang="ru-RU" sz="4000" b="1">
              <a:solidFill>
                <a:srgbClr val="3333FF"/>
              </a:solidFill>
            </a:endParaRPr>
          </a:p>
        </p:txBody>
      </p:sp>
      <p:pic>
        <p:nvPicPr>
          <p:cNvPr id="28690" name="Picture 18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910638" y="-531813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5" name="AutoShape 19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13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08" fill="hold"/>
                                        <p:tgtEl>
                                          <p:spTgt spid="286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318" fill="hold"/>
                                        <p:tgtEl>
                                          <p:spTgt spid="286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87"/>
                </p:tgtEl>
              </p:cMediaNode>
            </p:audio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90"/>
                </p:tgtEl>
              </p:cMediaNode>
            </p:audio>
          </p:childTnLst>
        </p:cTn>
      </p:par>
    </p:tnLst>
    <p:bldLst>
      <p:bldP spid="28676" grpId="0"/>
      <p:bldP spid="28677" grpId="0"/>
      <p:bldP spid="28686" grpId="0"/>
      <p:bldP spid="28688" grpId="0" animBg="1"/>
      <p:bldP spid="2868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G0" fmla="+- 2624 0 0"/>
              <a:gd name="G1" fmla="+- 21600 0 2624"/>
              <a:gd name="G2" fmla="*/ 2624 1 2"/>
              <a:gd name="G3" fmla="+- 21600 0 G2"/>
              <a:gd name="G4" fmla="+/ 2624 21600 2"/>
              <a:gd name="G5" fmla="+/ G1 0 2"/>
              <a:gd name="G6" fmla="*/ 21600 21600 2624"/>
              <a:gd name="G7" fmla="*/ G6 1 2"/>
              <a:gd name="G8" fmla="+- 21600 0 G7"/>
              <a:gd name="G9" fmla="*/ 21600 1 2"/>
              <a:gd name="G10" fmla="+- 2624 0 G9"/>
              <a:gd name="G11" fmla="?: G10 G8 0"/>
              <a:gd name="G12" fmla="?: G10 G7 21600"/>
              <a:gd name="T0" fmla="*/ 20288 w 21600"/>
              <a:gd name="T1" fmla="*/ 10800 h 21600"/>
              <a:gd name="T2" fmla="*/ 10800 w 21600"/>
              <a:gd name="T3" fmla="*/ 21600 h 21600"/>
              <a:gd name="T4" fmla="*/ 1312 w 21600"/>
              <a:gd name="T5" fmla="*/ 10800 h 21600"/>
              <a:gd name="T6" fmla="*/ 10800 w 21600"/>
              <a:gd name="T7" fmla="*/ 0 h 21600"/>
              <a:gd name="T8" fmla="*/ 3112 w 21600"/>
              <a:gd name="T9" fmla="*/ 3112 h 21600"/>
              <a:gd name="T10" fmla="*/ 18488 w 21600"/>
              <a:gd name="T11" fmla="*/ 1848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DEF1F2"/>
              </a:gs>
              <a:gs pos="5000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title"/>
          </p:nvPr>
        </p:nvSpPr>
        <p:spPr>
          <a:xfrm>
            <a:off x="5580063" y="5084763"/>
            <a:ext cx="3240087" cy="422275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FF0000"/>
                </a:solidFill>
              </a:rPr>
              <a:t>NOSE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pic>
        <p:nvPicPr>
          <p:cNvPr id="35846" name="Picture 6" descr="нос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2060575"/>
            <a:ext cx="21320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1187450" y="0"/>
            <a:ext cx="2376488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N</a:t>
            </a:r>
            <a:endParaRPr lang="ru-RU" altLang="ru-RU" sz="2600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827088" y="5589588"/>
            <a:ext cx="324008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000" b="1">
                <a:solidFill>
                  <a:srgbClr val="FF0000"/>
                </a:solidFill>
              </a:rPr>
              <a:t>NUT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pic>
        <p:nvPicPr>
          <p:cNvPr id="35856" name="Picture 16" descr="Food09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4050" y="3789363"/>
            <a:ext cx="2909888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AutoShape 18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14</a:t>
            </a:r>
            <a:endParaRPr lang="ru-RU" altLang="ru-RU"/>
          </a:p>
        </p:txBody>
      </p:sp>
      <p:pic>
        <p:nvPicPr>
          <p:cNvPr id="35859" name="Picture 1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910638" y="-6746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92" fill="hold"/>
                                        <p:tgtEl>
                                          <p:spTgt spid="358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59"/>
                </p:tgtEl>
              </p:cMediaNode>
            </p:audio>
          </p:childTnLst>
        </p:cTn>
      </p:par>
    </p:tnLst>
    <p:bldLst>
      <p:bldP spid="35845" grpId="0"/>
      <p:bldP spid="3585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011863" y="5516563"/>
            <a:ext cx="31321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CC0099"/>
                </a:solidFill>
              </a:rPr>
              <a:t>OWL</a:t>
            </a:r>
            <a:r>
              <a:rPr lang="ru-RU" altLang="ru-RU" sz="4400" b="1">
                <a:solidFill>
                  <a:srgbClr val="CC0099"/>
                </a:solidFill>
              </a:rPr>
              <a:t> 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title"/>
          </p:nvPr>
        </p:nvSpPr>
        <p:spPr>
          <a:xfrm>
            <a:off x="323850" y="5661025"/>
            <a:ext cx="3240088" cy="42227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ru-RU" sz="4000" b="1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OCTOPUS</a:t>
            </a:r>
            <a:endParaRPr lang="ru-RU" altLang="ru-RU" sz="4000" b="1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1513" name="Picture 9" descr="000803_1054_4905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2717800"/>
            <a:ext cx="3887787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10" descr="AN00601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3213100"/>
            <a:ext cx="3548063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Picture 13" descr="oliv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35825" y="406400"/>
            <a:ext cx="1787525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4859338" y="1844675"/>
            <a:ext cx="3240087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1pPr>
            <a:lvl2pPr algn="ctr"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2pPr>
            <a:lvl3pPr algn="ctr"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3pPr>
            <a:lvl4pPr algn="ctr"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4pPr>
            <a:lvl5pPr algn="ctr"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defRPr/>
            </a:pPr>
            <a:r>
              <a:rPr lang="en-US" altLang="ru-RU" sz="4000" b="1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OLIVE</a:t>
            </a:r>
            <a:endParaRPr lang="ru-RU" altLang="ru-RU" sz="4000" b="1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107950" y="-531813"/>
            <a:ext cx="2376488" cy="4054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O</a:t>
            </a:r>
            <a:endParaRPr lang="ru-RU" altLang="ru-RU" sz="26000">
              <a:solidFill>
                <a:srgbClr val="33CC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7419" name="AutoShape 18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15</a:t>
            </a:r>
            <a:endParaRPr lang="ru-RU" altLang="ru-RU"/>
          </a:p>
        </p:txBody>
      </p:sp>
      <p:pic>
        <p:nvPicPr>
          <p:cNvPr id="21523" name="Picture 1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910638" y="-8191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09" fill="hold"/>
                                        <p:tgtEl>
                                          <p:spTgt spid="215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23"/>
                </p:tgtEl>
              </p:cMediaNode>
            </p:audio>
          </p:childTnLst>
        </p:cTn>
      </p:par>
    </p:tnLst>
    <p:bldLst>
      <p:bldP spid="21509" grpId="0"/>
      <p:bldP spid="21510" grpId="0"/>
      <p:bldP spid="215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07950" y="5445125"/>
            <a:ext cx="38989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0000FF"/>
                </a:solidFill>
              </a:rPr>
              <a:t>PANDA</a:t>
            </a:r>
            <a:endParaRPr lang="ru-RU" altLang="ru-RU" sz="4400" b="1">
              <a:solidFill>
                <a:srgbClr val="0000FF"/>
              </a:solidFill>
            </a:endParaRP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title"/>
          </p:nvPr>
        </p:nvSpPr>
        <p:spPr>
          <a:xfrm>
            <a:off x="5903913" y="5805488"/>
            <a:ext cx="3240087" cy="422275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0000FF"/>
                </a:solidFill>
              </a:rPr>
              <a:t>PEAR</a:t>
            </a:r>
            <a:endParaRPr lang="ru-RU" altLang="ru-RU" sz="4000" b="1">
              <a:solidFill>
                <a:srgbClr val="0000FF"/>
              </a:solidFill>
            </a:endParaRPr>
          </a:p>
        </p:txBody>
      </p:sp>
      <p:pic>
        <p:nvPicPr>
          <p:cNvPr id="33799" name="Picture 7" descr="Food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4149725"/>
            <a:ext cx="1300162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10" descr="AN01635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3713" y="2349500"/>
            <a:ext cx="2813050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179388" y="-315913"/>
            <a:ext cx="2089150" cy="4054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P</a:t>
            </a:r>
            <a:endParaRPr lang="ru-RU" altLang="ru-RU" sz="2600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33805" name="Picture 13" descr="AN00889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89775" y="404813"/>
            <a:ext cx="20542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4716463" y="3429000"/>
            <a:ext cx="324008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000" b="1">
                <a:solidFill>
                  <a:srgbClr val="0000FF"/>
                </a:solidFill>
              </a:rPr>
              <a:t>PARROT</a:t>
            </a:r>
            <a:endParaRPr lang="ru-RU" altLang="ru-RU" sz="4000" b="1">
              <a:solidFill>
                <a:srgbClr val="0000FF"/>
              </a:solidFill>
            </a:endParaRPr>
          </a:p>
        </p:txBody>
      </p:sp>
      <p:pic>
        <p:nvPicPr>
          <p:cNvPr id="33807" name="Picture 1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910638" y="-8191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4" name="AutoShape 16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16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20" fill="hold"/>
                                        <p:tgtEl>
                                          <p:spTgt spid="338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807"/>
                </p:tgtEl>
              </p:cMediaNode>
            </p:audio>
          </p:childTnLst>
        </p:cTn>
      </p:par>
    </p:tnLst>
    <p:bldLst>
      <p:bldP spid="33796" grpId="0"/>
      <p:bldP spid="33797" grpId="0"/>
      <p:bldP spid="3380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title"/>
          </p:nvPr>
        </p:nvSpPr>
        <p:spPr>
          <a:xfrm>
            <a:off x="5364163" y="5805488"/>
            <a:ext cx="3779837" cy="422275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FF0000"/>
                </a:solidFill>
              </a:rPr>
              <a:t>QUEEN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611188" y="260350"/>
            <a:ext cx="29527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Q</a:t>
            </a:r>
            <a:endParaRPr lang="ru-RU" altLang="ru-RU" sz="2600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44039" name="Picture 7" descr="000803_1055_0538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765175"/>
            <a:ext cx="264001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AutoShape 8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17</a:t>
            </a:r>
            <a:endParaRPr lang="ru-RU" altLang="ru-RU"/>
          </a:p>
        </p:txBody>
      </p:sp>
      <p:pic>
        <p:nvPicPr>
          <p:cNvPr id="44041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-603250"/>
            <a:ext cx="233363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5" fill="hold"/>
                                        <p:tgtEl>
                                          <p:spTgt spid="440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41"/>
                </p:tgtEl>
              </p:cMediaNode>
            </p:audio>
          </p:childTnLst>
        </p:cTn>
      </p:par>
    </p:tnLst>
    <p:bldLst>
      <p:bldP spid="440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323850" y="5084763"/>
            <a:ext cx="2879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FF0000"/>
                </a:solidFill>
              </a:rPr>
              <a:t>RING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title"/>
          </p:nvPr>
        </p:nvSpPr>
        <p:spPr>
          <a:xfrm>
            <a:off x="5003800" y="2060575"/>
            <a:ext cx="2195513" cy="566738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FF0000"/>
                </a:solidFill>
              </a:rPr>
              <a:t>RUN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395288" y="404813"/>
            <a:ext cx="2376487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R</a:t>
            </a:r>
            <a:endParaRPr lang="ru-RU" altLang="ru-RU" sz="26000">
              <a:solidFill>
                <a:srgbClr val="33CC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37897" name="Picture 9" descr="BD07754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1775" y="3644900"/>
            <a:ext cx="14287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8" name="Picture 10" descr="PE00994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92950" y="549275"/>
            <a:ext cx="1936750" cy="296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6264275" y="5734050"/>
            <a:ext cx="2879725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FF0000"/>
                </a:solidFill>
              </a:rPr>
              <a:t>RABBIT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pic>
        <p:nvPicPr>
          <p:cNvPr id="37900" name="Picture 12" descr="AN00896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35600" y="3716338"/>
            <a:ext cx="3014663" cy="18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1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910638" y="-6032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2" name="AutoShape 14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18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31" fill="hold"/>
                                        <p:tgtEl>
                                          <p:spTgt spid="379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901"/>
                </p:tgtEl>
              </p:cMediaNode>
            </p:audio>
          </p:childTnLst>
        </p:cTn>
      </p:par>
    </p:tnLst>
    <p:bldLst>
      <p:bldP spid="37892" grpId="0"/>
      <p:bldP spid="37893" grpId="0"/>
      <p:bldP spid="378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076" name="Picture 4" descr="000803_1054_4854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773238"/>
            <a:ext cx="3960812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A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2238" y="4365625"/>
            <a:ext cx="171291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000803_1054_4856_vnv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33950" y="1628775"/>
            <a:ext cx="4030663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7"/>
          <p:cNvSpPr>
            <a:spLocks noGrp="1" noChangeArrowheads="1"/>
          </p:cNvSpPr>
          <p:nvPr>
            <p:ph type="title"/>
          </p:nvPr>
        </p:nvSpPr>
        <p:spPr>
          <a:xfrm>
            <a:off x="5724525" y="5445125"/>
            <a:ext cx="3035300" cy="638175"/>
          </a:xfrm>
          <a:noFill/>
        </p:spPr>
        <p:txBody>
          <a:bodyPr/>
          <a:lstStyle/>
          <a:p>
            <a:pPr eaLnBrk="1" hangingPunct="1"/>
            <a:r>
              <a:rPr lang="en-US" altLang="ru-RU" sz="3600" b="1">
                <a:solidFill>
                  <a:srgbClr val="0000FF"/>
                </a:solidFill>
              </a:rPr>
              <a:t>ANIMALS</a:t>
            </a:r>
            <a:endParaRPr lang="ru-RU" altLang="ru-RU" sz="3600" b="1">
              <a:solidFill>
                <a:srgbClr val="0000FF"/>
              </a:solidFill>
            </a:endParaRPr>
          </a:p>
        </p:txBody>
      </p:sp>
      <p:pic>
        <p:nvPicPr>
          <p:cNvPr id="18440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910638" y="-531813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1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41" fill="hold"/>
                                        <p:tgtEl>
                                          <p:spTgt spid="184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40"/>
                </p:tgtEl>
              </p:cMediaNode>
            </p:audio>
          </p:childTnLst>
        </p:cTn>
      </p:par>
    </p:tnLst>
    <p:bldLst>
      <p:bldP spid="1843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4716463" y="4941888"/>
            <a:ext cx="2879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FF0000"/>
                </a:solidFill>
              </a:rPr>
              <a:t>STAR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125538"/>
            <a:ext cx="3635375" cy="566737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FF0000"/>
                </a:solidFill>
              </a:rPr>
              <a:t>SEA-HORSE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pic>
        <p:nvPicPr>
          <p:cNvPr id="34822" name="Picture 6" descr="AN00722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4868863"/>
            <a:ext cx="1657350" cy="15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395288" y="2276475"/>
            <a:ext cx="20891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S</a:t>
            </a:r>
            <a:endParaRPr lang="ru-RU" altLang="ru-RU" sz="260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34824" name="Picture 8" descr="AN01052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16238" y="1989138"/>
            <a:ext cx="1287462" cy="265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10" descr="PE00913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1196975"/>
            <a:ext cx="407035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5435600" y="3284538"/>
            <a:ext cx="28797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FF0000"/>
                </a:solidFill>
              </a:rPr>
              <a:t>SWIM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pic>
        <p:nvPicPr>
          <p:cNvPr id="34828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910638" y="-531813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6" name="AutoShape 13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19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29" fill="hold"/>
                                        <p:tgtEl>
                                          <p:spTgt spid="348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828"/>
                </p:tgtEl>
              </p:cMediaNode>
            </p:audio>
          </p:childTnLst>
        </p:cTn>
      </p:par>
    </p:tnLst>
    <p:bldLst>
      <p:bldP spid="34820" grpId="0"/>
      <p:bldP spid="34821" grpId="0"/>
      <p:bldP spid="348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DEF1F2"/>
              </a:gs>
              <a:gs pos="100000">
                <a:schemeClr val="bg1"/>
              </a:gs>
            </a:gsLst>
            <a:lin ang="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4586" name="Picture 10" descr="индю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005263"/>
            <a:ext cx="182245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193925" y="5300663"/>
            <a:ext cx="2449513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000" b="1">
                <a:solidFill>
                  <a:srgbClr val="0000FF"/>
                </a:solidFill>
              </a:rPr>
              <a:t>TURKEY</a:t>
            </a:r>
            <a:endParaRPr lang="ru-RU" altLang="ru-RU" sz="4000" b="1">
              <a:solidFill>
                <a:srgbClr val="0000FF"/>
              </a:solidFill>
            </a:endParaRP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>
          <a:xfrm>
            <a:off x="5903913" y="5805488"/>
            <a:ext cx="3240087" cy="422275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3333FF"/>
                </a:solidFill>
              </a:rPr>
              <a:t>TIGER</a:t>
            </a:r>
            <a:endParaRPr lang="ru-RU" altLang="ru-RU" sz="4000" b="1">
              <a:solidFill>
                <a:srgbClr val="3333FF"/>
              </a:solidFill>
            </a:endParaRPr>
          </a:p>
        </p:txBody>
      </p:sp>
      <p:pic>
        <p:nvPicPr>
          <p:cNvPr id="24583" name="Picture 7" descr="тигр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8813" y="3716338"/>
            <a:ext cx="18827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331913" y="-171450"/>
            <a:ext cx="20891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T</a:t>
            </a:r>
            <a:endParaRPr lang="ru-RU" altLang="ru-RU" sz="26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24587" name="Picture 11" descr="APPLETR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820738"/>
            <a:ext cx="2487612" cy="368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6156325" y="692150"/>
            <a:ext cx="3240088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000" b="1">
                <a:solidFill>
                  <a:srgbClr val="3333FF"/>
                </a:solidFill>
              </a:rPr>
              <a:t>TREE</a:t>
            </a:r>
            <a:endParaRPr lang="ru-RU" altLang="ru-RU" sz="4000" b="1">
              <a:solidFill>
                <a:srgbClr val="3333FF"/>
              </a:solidFill>
            </a:endParaRPr>
          </a:p>
        </p:txBody>
      </p:sp>
      <p:pic>
        <p:nvPicPr>
          <p:cNvPr id="24591" name="Picture 1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026525" y="-747713"/>
            <a:ext cx="233363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0" name="AutoShape 16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20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40" fill="hold"/>
                                        <p:tgtEl>
                                          <p:spTgt spid="245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591"/>
                </p:tgtEl>
              </p:cMediaNode>
            </p:audio>
          </p:childTnLst>
        </p:cTn>
      </p:par>
    </p:tnLst>
    <p:bldLst>
      <p:bldP spid="24580" grpId="0"/>
      <p:bldP spid="24581" grpId="0"/>
      <p:bldP spid="2458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55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1042988" y="-100013"/>
            <a:ext cx="3313112" cy="4054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U</a:t>
            </a:r>
            <a:endParaRPr lang="ru-RU" altLang="ru-RU" sz="260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45063" name="Picture 7" descr="umbrell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429000"/>
            <a:ext cx="2230438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1187450" y="5310188"/>
            <a:ext cx="3600450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FF0000"/>
                </a:solidFill>
              </a:rPr>
              <a:t>UMBRELLA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4716463" y="1125538"/>
            <a:ext cx="2808287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FF0000"/>
                </a:solidFill>
              </a:rPr>
              <a:t>UNCLE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pic>
        <p:nvPicPr>
          <p:cNvPr id="45068" name="Picture 12" descr="000803_1066_4857_vuvv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1989138"/>
            <a:ext cx="2209800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AutoShape 13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21</a:t>
            </a:r>
            <a:endParaRPr lang="ru-RU" altLang="ru-RU"/>
          </a:p>
        </p:txBody>
      </p:sp>
      <p:pic>
        <p:nvPicPr>
          <p:cNvPr id="45071" name="Picture 1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910638" y="-6746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02" fill="hold"/>
                                        <p:tgtEl>
                                          <p:spTgt spid="450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71"/>
                </p:tgtEl>
              </p:cMediaNode>
            </p:audio>
          </p:childTnLst>
        </p:cTn>
      </p:par>
    </p:tnLst>
    <p:bldLst>
      <p:bldP spid="45060" grpId="0"/>
      <p:bldP spid="4506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395288" y="5373688"/>
            <a:ext cx="41148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altLang="ru-RU" sz="4400" b="1">
                <a:solidFill>
                  <a:srgbClr val="FF0000"/>
                </a:solidFill>
              </a:rPr>
              <a:t>VIOLET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title"/>
          </p:nvPr>
        </p:nvSpPr>
        <p:spPr>
          <a:xfrm>
            <a:off x="5076825" y="5373688"/>
            <a:ext cx="3779838" cy="422275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FF0000"/>
                </a:solidFill>
              </a:rPr>
              <a:t>VEGETABLES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323850" y="260350"/>
            <a:ext cx="29527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V</a:t>
            </a:r>
            <a:endParaRPr lang="ru-RU" altLang="ru-RU" sz="2600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46089" name="Picture 9" descr="000803_1060_1722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363" y="1844675"/>
            <a:ext cx="3816350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2916238" y="3644900"/>
            <a:ext cx="1511300" cy="1511300"/>
          </a:xfrm>
          <a:prstGeom prst="rect">
            <a:avLst/>
          </a:prstGeom>
          <a:solidFill>
            <a:srgbClr val="99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pic>
        <p:nvPicPr>
          <p:cNvPr id="46091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-531813"/>
            <a:ext cx="233363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6" name="AutoShape 12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22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10" fill="hold"/>
                                        <p:tgtEl>
                                          <p:spTgt spid="460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091"/>
                </p:tgtEl>
              </p:cMediaNode>
            </p:audio>
          </p:childTnLst>
        </p:cTn>
      </p:par>
    </p:tnLst>
    <p:bldLst>
      <p:bldP spid="46084" grpId="0"/>
      <p:bldP spid="46085" grpId="0"/>
      <p:bldP spid="4609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323850" y="5084763"/>
            <a:ext cx="2879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chemeClr val="hlink"/>
                </a:solidFill>
              </a:rPr>
              <a:t>WATER</a:t>
            </a:r>
            <a:endParaRPr lang="ru-RU" altLang="ru-RU" sz="4400" b="1">
              <a:solidFill>
                <a:schemeClr val="hlink"/>
              </a:solidFill>
            </a:endParaRP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title"/>
          </p:nvPr>
        </p:nvSpPr>
        <p:spPr>
          <a:xfrm>
            <a:off x="4859338" y="5229225"/>
            <a:ext cx="3635375" cy="566738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chemeClr val="hlink"/>
                </a:solidFill>
              </a:rPr>
              <a:t>WASP</a:t>
            </a:r>
            <a:endParaRPr lang="ru-RU" altLang="ru-RU" sz="4000" b="1">
              <a:solidFill>
                <a:schemeClr val="hlink"/>
              </a:solidFill>
            </a:endParaRP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395288" y="1412875"/>
            <a:ext cx="3529012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W</a:t>
            </a:r>
            <a:endParaRPr lang="ru-RU" altLang="ru-RU" sz="260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39943" name="Picture 7" descr="ос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2088" y="4005263"/>
            <a:ext cx="1068387" cy="152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5148263" y="3284538"/>
            <a:ext cx="324008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000" b="1">
                <a:solidFill>
                  <a:schemeClr val="hlink"/>
                </a:solidFill>
              </a:rPr>
              <a:t>WINDOW</a:t>
            </a:r>
            <a:endParaRPr lang="ru-RU" altLang="ru-RU" sz="4000" b="1">
              <a:solidFill>
                <a:schemeClr val="hlink"/>
              </a:solidFill>
            </a:endParaRPr>
          </a:p>
        </p:txBody>
      </p:sp>
      <p:pic>
        <p:nvPicPr>
          <p:cNvPr id="39946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910638" y="-233363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952" name="Group 16"/>
          <p:cNvGrpSpPr>
            <a:grpSpLocks/>
          </p:cNvGrpSpPr>
          <p:nvPr/>
        </p:nvGrpSpPr>
        <p:grpSpPr bwMode="auto">
          <a:xfrm>
            <a:off x="6300788" y="692150"/>
            <a:ext cx="1944687" cy="2087563"/>
            <a:chOff x="4422" y="346"/>
            <a:chExt cx="1225" cy="1315"/>
          </a:xfrm>
        </p:grpSpPr>
        <p:sp>
          <p:nvSpPr>
            <p:cNvPr id="25613" name="Rectangle 13"/>
            <p:cNvSpPr>
              <a:spLocks noChangeArrowheads="1"/>
            </p:cNvSpPr>
            <p:nvPr/>
          </p:nvSpPr>
          <p:spPr bwMode="auto">
            <a:xfrm>
              <a:off x="4422" y="346"/>
              <a:ext cx="1224" cy="1315"/>
            </a:xfrm>
            <a:prstGeom prst="rect">
              <a:avLst/>
            </a:prstGeom>
            <a:solidFill>
              <a:srgbClr val="CCFFFF"/>
            </a:solidFill>
            <a:ln w="76200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/>
            </a:p>
          </p:txBody>
        </p:sp>
        <p:sp>
          <p:nvSpPr>
            <p:cNvPr id="25614" name="Line 14"/>
            <p:cNvSpPr>
              <a:spLocks noChangeShapeType="1"/>
            </p:cNvSpPr>
            <p:nvPr/>
          </p:nvSpPr>
          <p:spPr bwMode="auto">
            <a:xfrm>
              <a:off x="5057" y="346"/>
              <a:ext cx="0" cy="1315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615" name="Line 15"/>
            <p:cNvSpPr>
              <a:spLocks noChangeShapeType="1"/>
            </p:cNvSpPr>
            <p:nvPr/>
          </p:nvSpPr>
          <p:spPr bwMode="auto">
            <a:xfrm flipH="1">
              <a:off x="4422" y="799"/>
              <a:ext cx="1225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9953" name="Picture 17" descr="hhsi031m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692150"/>
            <a:ext cx="2743200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2" name="AutoShape 18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23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59" fill="hold"/>
                                        <p:tgtEl>
                                          <p:spTgt spid="399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946"/>
                </p:tgtEl>
              </p:cMediaNode>
            </p:audio>
          </p:childTnLst>
        </p:cTn>
      </p:par>
    </p:tnLst>
    <p:bldLst>
      <p:bldP spid="39940" grpId="0"/>
      <p:bldP spid="39941" grpId="0"/>
      <p:bldP spid="3994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5580063" y="4292600"/>
            <a:ext cx="2879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FF0000"/>
                </a:solidFill>
              </a:rPr>
              <a:t>XMAS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title"/>
          </p:nvPr>
        </p:nvSpPr>
        <p:spPr>
          <a:xfrm>
            <a:off x="539750" y="5516563"/>
            <a:ext cx="3635375" cy="566737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FF0000"/>
                </a:solidFill>
              </a:rPr>
              <a:t>XYLOPHONE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323850" y="-315913"/>
            <a:ext cx="2592388" cy="4054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X</a:t>
            </a:r>
            <a:endParaRPr lang="ru-RU" altLang="ru-RU" sz="26000">
              <a:solidFill>
                <a:srgbClr val="33CC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38920" name="Picture 8" descr="SO02633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1125538"/>
            <a:ext cx="3013075" cy="320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3" name="Picture 11" descr="xylophon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450" y="3357563"/>
            <a:ext cx="2376488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3" name="AutoShape 12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24</a:t>
            </a:r>
            <a:endParaRPr lang="ru-RU" altLang="ru-RU"/>
          </a:p>
        </p:txBody>
      </p:sp>
      <p:pic>
        <p:nvPicPr>
          <p:cNvPr id="38925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910638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31" fill="hold"/>
                                        <p:tgtEl>
                                          <p:spTgt spid="389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925"/>
                </p:tgtEl>
              </p:cMediaNode>
            </p:audio>
          </p:childTnLst>
        </p:cTn>
      </p:par>
    </p:tnLst>
    <p:bldLst>
      <p:bldP spid="38916" grpId="0"/>
      <p:bldP spid="389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1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07950" y="4941888"/>
            <a:ext cx="490696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1pPr>
            <a:lvl2pPr algn="ctr"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2pPr>
            <a:lvl3pPr algn="ctr"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3pPr>
            <a:lvl4pPr algn="ctr"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4pPr>
            <a:lvl5pPr algn="ctr"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defRPr/>
            </a:pPr>
            <a:r>
              <a:rPr lang="en-US" altLang="ru-RU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YOLK</a:t>
            </a:r>
            <a:r>
              <a:rPr lang="en-US" altLang="ru-RU">
                <a:solidFill>
                  <a:srgbClr val="3333FF"/>
                </a:solidFill>
              </a:rPr>
              <a:t> </a:t>
            </a:r>
            <a:endParaRPr lang="ru-RU" altLang="ru-RU">
              <a:solidFill>
                <a:srgbClr val="3333FF"/>
              </a:solidFill>
            </a:endParaRP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>
          <a:xfrm>
            <a:off x="4932363" y="5373688"/>
            <a:ext cx="3240087" cy="42227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ru-RU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YELLOW</a:t>
            </a:r>
            <a:endParaRPr lang="ru-RU" altLang="ru-RU" sz="40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7654" name="Picture 6" descr="000803_1054_4950_vnvv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1906588"/>
            <a:ext cx="410368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 descr="000803_1054_4951_vnv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1844675"/>
            <a:ext cx="2800350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144000" y="-747713"/>
            <a:ext cx="233363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9" descr="yoy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24750" y="476250"/>
            <a:ext cx="135255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4787900" y="1125538"/>
            <a:ext cx="3240088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1pPr>
            <a:lvl2pPr algn="ctr"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2pPr>
            <a:lvl3pPr algn="ctr"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3pPr>
            <a:lvl4pPr algn="ctr"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4pPr>
            <a:lvl5pPr algn="ctr"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defRPr/>
            </a:pPr>
            <a:r>
              <a:rPr lang="en-US" altLang="ru-RU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YOYO</a:t>
            </a:r>
            <a:endParaRPr lang="ru-RU" altLang="ru-RU" sz="40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2540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540875" y="-531813"/>
            <a:ext cx="233363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7451725" y="4724400"/>
            <a:ext cx="1511300" cy="1511300"/>
          </a:xfrm>
          <a:prstGeom prst="rect">
            <a:avLst/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7661" name="AutoShape 14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25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31" fill="hold"/>
                                        <p:tgtEl>
                                          <p:spTgt spid="225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407" fill="hold"/>
                                        <p:tgtEl>
                                          <p:spTgt spid="225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6"/>
                </p:tgtEl>
              </p:cMediaNode>
            </p:audio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40"/>
                </p:tgtEl>
              </p:cMediaNode>
            </p:audio>
          </p:childTnLst>
        </p:cTn>
      </p:par>
    </p:tnLst>
    <p:bldLst>
      <p:bldP spid="22532" grpId="0"/>
      <p:bldP spid="22533" grpId="0"/>
      <p:bldP spid="22538" grpId="0"/>
      <p:bldP spid="2254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5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07950" y="4941888"/>
            <a:ext cx="49069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FF0000"/>
                </a:solidFill>
              </a:rPr>
              <a:t>ZIPPER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title"/>
          </p:nvPr>
        </p:nvSpPr>
        <p:spPr>
          <a:xfrm>
            <a:off x="5903913" y="5805488"/>
            <a:ext cx="3240087" cy="422275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FF0000"/>
                </a:solidFill>
              </a:rPr>
              <a:t>ZEBRA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pic>
        <p:nvPicPr>
          <p:cNvPr id="28678" name="Picture 6" descr="000803_1054_4954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1412875"/>
            <a:ext cx="347027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 descr="AN00774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4675" y="1484313"/>
            <a:ext cx="2773363" cy="375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748713" y="-531813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1" name="AutoShape 12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26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22" fill="hold"/>
                                        <p:tgtEl>
                                          <p:spTgt spid="235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63"/>
                </p:tgtEl>
              </p:cMediaNode>
            </p:audio>
          </p:childTnLst>
        </p:cTn>
      </p:par>
    </p:tnLst>
    <p:bldLst>
      <p:bldP spid="235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00" name="Picture 4" descr="000803_1054_4852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068638"/>
            <a:ext cx="4460875" cy="312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xfrm>
            <a:off x="1908175" y="1557338"/>
            <a:ext cx="2890838" cy="638175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FF0000"/>
                </a:solidFill>
              </a:rPr>
              <a:t>BELL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pic>
        <p:nvPicPr>
          <p:cNvPr id="17414" name="Picture 6" descr="B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476250"/>
            <a:ext cx="229076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 descr="AN00257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7050" y="4797425"/>
            <a:ext cx="2016125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4572000" y="5300663"/>
            <a:ext cx="289083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000" b="1">
                <a:solidFill>
                  <a:srgbClr val="FF0000"/>
                </a:solidFill>
              </a:rPr>
              <a:t>BIRD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pic>
        <p:nvPicPr>
          <p:cNvPr id="17419" name="Picture 11" descr="AN00899_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9700" y="1700213"/>
            <a:ext cx="11874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4859338" y="3644900"/>
            <a:ext cx="33845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000" b="1">
                <a:solidFill>
                  <a:srgbClr val="FF0000"/>
                </a:solidFill>
              </a:rPr>
              <a:t>BUTTERFLY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pic>
        <p:nvPicPr>
          <p:cNvPr id="17421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910638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14" descr="000803_1060_8513_vnvv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0825" y="404813"/>
            <a:ext cx="1812925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9" name="AutoShape 15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2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56" fill="hold"/>
                                        <p:tgtEl>
                                          <p:spTgt spid="174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21"/>
                </p:tgtEl>
              </p:cMediaNode>
            </p:audio>
          </p:childTnLst>
        </p:cTn>
      </p:par>
    </p:tnLst>
    <p:bldLst>
      <p:bldP spid="17413" grpId="0"/>
      <p:bldP spid="17416" grpId="0"/>
      <p:bldP spid="174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124" name="Picture 4" descr="000803_1054_4858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052513"/>
            <a:ext cx="4167188" cy="312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835150" y="5300663"/>
            <a:ext cx="252095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altLang="ru-RU" sz="4400" b="1">
                <a:solidFill>
                  <a:srgbClr val="FF66CC"/>
                </a:solidFill>
              </a:rPr>
              <a:t>CARROT</a:t>
            </a:r>
            <a:endParaRPr lang="ru-RU" altLang="ru-RU" sz="4400" b="1">
              <a:solidFill>
                <a:srgbClr val="FF66CC"/>
              </a:solidFill>
            </a:endParaRP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>
          <a:xfrm>
            <a:off x="5724525" y="5886450"/>
            <a:ext cx="3240088" cy="422275"/>
          </a:xfrm>
          <a:noFill/>
        </p:spPr>
        <p:txBody>
          <a:bodyPr/>
          <a:lstStyle/>
          <a:p>
            <a:pPr algn="r" eaLnBrk="1" hangingPunct="1"/>
            <a:r>
              <a:rPr lang="en-US" altLang="ru-RU" sz="4000" b="1">
                <a:solidFill>
                  <a:srgbClr val="FF66CC"/>
                </a:solidFill>
              </a:rPr>
              <a:t>CAR</a:t>
            </a:r>
            <a:endParaRPr lang="ru-RU" altLang="ru-RU" sz="4000" b="1">
              <a:solidFill>
                <a:srgbClr val="FF66CC"/>
              </a:solidFill>
            </a:endParaRPr>
          </a:p>
        </p:txBody>
      </p:sp>
      <p:pic>
        <p:nvPicPr>
          <p:cNvPr id="20487" name="Picture 7" descr="000803_1054_4859_vnvv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3800" y="3538538"/>
            <a:ext cx="3700463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8" descr="C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77088" y="411163"/>
            <a:ext cx="1858962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9" descr="Food04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32363" y="1341438"/>
            <a:ext cx="1584325" cy="142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4572000" y="3141663"/>
            <a:ext cx="3240088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000" b="1">
                <a:solidFill>
                  <a:srgbClr val="FF66CC"/>
                </a:solidFill>
              </a:rPr>
              <a:t>CAKE</a:t>
            </a:r>
            <a:endParaRPr lang="ru-RU" altLang="ru-RU" sz="4000" b="1">
              <a:solidFill>
                <a:srgbClr val="FF66CC"/>
              </a:solidFill>
            </a:endParaRPr>
          </a:p>
        </p:txBody>
      </p:sp>
      <p:pic>
        <p:nvPicPr>
          <p:cNvPr id="20491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748713" y="-4587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Picture 12" descr="000803_1074_9070_vnvv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9750" y="4365625"/>
            <a:ext cx="1624013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3" name="AutoShape 13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3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77" fill="hold"/>
                                        <p:tgtEl>
                                          <p:spTgt spid="204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1"/>
                </p:tgtEl>
              </p:cMediaNode>
            </p:audio>
          </p:childTnLst>
        </p:cTn>
      </p:par>
    </p:tnLst>
    <p:bldLst>
      <p:bldP spid="20485" grpId="0"/>
      <p:bldP spid="20486" grpId="0"/>
      <p:bldP spid="204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5229225"/>
            <a:ext cx="2555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0000FF"/>
                </a:solidFill>
              </a:rPr>
              <a:t>DOG</a:t>
            </a:r>
            <a:endParaRPr lang="ru-RU" altLang="ru-RU" sz="4400" b="1">
              <a:solidFill>
                <a:srgbClr val="0000FF"/>
              </a:solidFill>
            </a:endParaRP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title"/>
          </p:nvPr>
        </p:nvSpPr>
        <p:spPr>
          <a:xfrm>
            <a:off x="4643438" y="2060575"/>
            <a:ext cx="3348037" cy="422275"/>
          </a:xfrm>
          <a:noFill/>
        </p:spPr>
        <p:txBody>
          <a:bodyPr/>
          <a:lstStyle/>
          <a:p>
            <a:pPr eaLnBrk="1" hangingPunct="1"/>
            <a:r>
              <a:rPr lang="en-US" altLang="ru-RU" sz="3600" b="1">
                <a:solidFill>
                  <a:srgbClr val="0000FF"/>
                </a:solidFill>
              </a:rPr>
              <a:t>DRAGONFLY</a:t>
            </a:r>
            <a:endParaRPr lang="ru-RU" altLang="ru-RU" sz="3600" b="1">
              <a:solidFill>
                <a:srgbClr val="0000FF"/>
              </a:solidFill>
            </a:endParaRPr>
          </a:p>
        </p:txBody>
      </p:sp>
      <p:pic>
        <p:nvPicPr>
          <p:cNvPr id="27654" name="Picture 6" descr="AN00490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82863" y="3141663"/>
            <a:ext cx="19177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107950" y="-100013"/>
            <a:ext cx="2520950" cy="4054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D</a:t>
            </a:r>
            <a:endParaRPr lang="ru-RU" altLang="ru-RU" sz="2600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27657" name="Picture 9" descr="AN00931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61200" y="404813"/>
            <a:ext cx="197485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10" descr="AN02032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80288" y="3573463"/>
            <a:ext cx="1384300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4679950" y="4724400"/>
            <a:ext cx="2555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0000FF"/>
                </a:solidFill>
              </a:rPr>
              <a:t>DUCK</a:t>
            </a:r>
            <a:endParaRPr lang="ru-RU" altLang="ru-RU" sz="4400" b="1">
              <a:solidFill>
                <a:srgbClr val="0000FF"/>
              </a:solidFill>
            </a:endParaRPr>
          </a:p>
        </p:txBody>
      </p:sp>
      <p:pic>
        <p:nvPicPr>
          <p:cNvPr id="27660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910638" y="-60325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6" name="AutoShape 13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4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39" fill="hold"/>
                                        <p:tgtEl>
                                          <p:spTgt spid="276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60"/>
                </p:tgtEl>
              </p:cMediaNode>
            </p:audio>
          </p:childTnLst>
        </p:cTn>
      </p:par>
    </p:tnLst>
    <p:bldLst>
      <p:bldP spid="27652" grpId="0"/>
      <p:bldP spid="27653" grpId="0"/>
      <p:bldP spid="276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042988" y="989013"/>
            <a:ext cx="31781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eaLnBrk="1" hangingPunct="1"/>
            <a:r>
              <a:rPr lang="en-US" altLang="ru-RU" sz="4400" b="1">
                <a:solidFill>
                  <a:srgbClr val="CC0099"/>
                </a:solidFill>
              </a:rPr>
              <a:t>EAGLE</a:t>
            </a:r>
            <a:endParaRPr lang="ru-RU" altLang="ru-RU" sz="4400" b="1">
              <a:solidFill>
                <a:srgbClr val="CC0099"/>
              </a:solidFill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title"/>
          </p:nvPr>
        </p:nvSpPr>
        <p:spPr>
          <a:xfrm>
            <a:off x="5580063" y="5516563"/>
            <a:ext cx="3240087" cy="422275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CC0099"/>
                </a:solidFill>
              </a:rPr>
              <a:t>EARTH</a:t>
            </a:r>
            <a:endParaRPr lang="ru-RU" altLang="ru-RU" sz="4000" b="1">
              <a:solidFill>
                <a:srgbClr val="CC0099"/>
              </a:solidFill>
            </a:endParaRP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250825" y="2708275"/>
            <a:ext cx="20891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E</a:t>
            </a:r>
            <a:endParaRPr lang="ru-RU" altLang="ru-RU" sz="26000">
              <a:solidFill>
                <a:srgbClr val="3399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25611" name="Picture 11" descr="EAG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404813"/>
            <a:ext cx="1876425" cy="266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12" descr="EARTH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1125538"/>
            <a:ext cx="3436938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4" name="Picture 14" descr="BD05198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32138" y="2565400"/>
            <a:ext cx="1233487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2700338" y="4797425"/>
            <a:ext cx="180022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000" b="1">
                <a:solidFill>
                  <a:srgbClr val="CC0099"/>
                </a:solidFill>
              </a:rPr>
              <a:t>EAR</a:t>
            </a:r>
            <a:endParaRPr lang="ru-RU" altLang="ru-RU" sz="4000" b="1">
              <a:solidFill>
                <a:srgbClr val="CC0099"/>
              </a:solidFill>
            </a:endParaRPr>
          </a:p>
        </p:txBody>
      </p:sp>
      <p:pic>
        <p:nvPicPr>
          <p:cNvPr id="25616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75688" y="-531813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0" name="AutoShape 17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5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61" fill="hold"/>
                                        <p:tgtEl>
                                          <p:spTgt spid="256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16"/>
                </p:tgtEl>
              </p:cMediaNode>
            </p:audio>
          </p:childTnLst>
        </p:cTn>
      </p:par>
    </p:tnLst>
    <p:bldLst>
      <p:bldP spid="25604" grpId="0"/>
      <p:bldP spid="25605" grpId="0"/>
      <p:bldP spid="256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179388" y="5597525"/>
            <a:ext cx="3024187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altLang="ru-RU" sz="3600" b="1">
                <a:solidFill>
                  <a:srgbClr val="FF0000"/>
                </a:solidFill>
              </a:rPr>
              <a:t>FLOWERS</a:t>
            </a:r>
            <a:endParaRPr lang="ru-RU" altLang="ru-RU" sz="3600" b="1">
              <a:solidFill>
                <a:srgbClr val="FF0000"/>
              </a:solidFill>
            </a:endParaRP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>
          <a:xfrm>
            <a:off x="4859338" y="1196975"/>
            <a:ext cx="2160587" cy="422275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FF0000"/>
                </a:solidFill>
              </a:rPr>
              <a:t>FISH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pic>
        <p:nvPicPr>
          <p:cNvPr id="30726" name="Picture 6" descr="FORGETM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909638"/>
            <a:ext cx="13970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g010975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260350"/>
            <a:ext cx="2011362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827088" y="2111375"/>
            <a:ext cx="1800225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F</a:t>
            </a:r>
            <a:endParaRPr lang="ru-RU" altLang="ru-RU" sz="2600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30730" name="Picture 10" descr="GPOPPY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2613" y="4221163"/>
            <a:ext cx="1411287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5" name="Picture 15" descr="AN00950_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7021513" y="404813"/>
            <a:ext cx="21224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8" name="Picture 18" descr="g011603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43438" y="1731963"/>
            <a:ext cx="4968875" cy="421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6983413" y="6021388"/>
            <a:ext cx="216058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000" b="1">
                <a:solidFill>
                  <a:srgbClr val="FF0000"/>
                </a:solidFill>
              </a:rPr>
              <a:t>FALL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pic>
        <p:nvPicPr>
          <p:cNvPr id="30740" name="Picture 2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8910638" y="-531813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6" name="AutoShape 21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6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90" fill="hold"/>
                                        <p:tgtEl>
                                          <p:spTgt spid="307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40"/>
                </p:tgtEl>
              </p:cMediaNode>
            </p:audio>
          </p:childTnLst>
        </p:cTn>
      </p:par>
    </p:tnLst>
    <p:bldLst>
      <p:bldP spid="30724" grpId="0"/>
      <p:bldP spid="30725" grpId="0"/>
      <p:bldP spid="307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G0" fmla="+- 2624 0 0"/>
              <a:gd name="G1" fmla="+- 21600 0 2624"/>
              <a:gd name="G2" fmla="*/ 2624 1 2"/>
              <a:gd name="G3" fmla="+- 21600 0 G2"/>
              <a:gd name="G4" fmla="+/ 2624 21600 2"/>
              <a:gd name="G5" fmla="+/ G1 0 2"/>
              <a:gd name="G6" fmla="*/ 21600 21600 2624"/>
              <a:gd name="G7" fmla="*/ G6 1 2"/>
              <a:gd name="G8" fmla="+- 21600 0 G7"/>
              <a:gd name="G9" fmla="*/ 21600 1 2"/>
              <a:gd name="G10" fmla="+- 2624 0 G9"/>
              <a:gd name="G11" fmla="?: G10 G8 0"/>
              <a:gd name="G12" fmla="?: G10 G7 21600"/>
              <a:gd name="T0" fmla="*/ 20288 w 21600"/>
              <a:gd name="T1" fmla="*/ 10800 h 21600"/>
              <a:gd name="T2" fmla="*/ 10800 w 21600"/>
              <a:gd name="T3" fmla="*/ 21600 h 21600"/>
              <a:gd name="T4" fmla="*/ 1312 w 21600"/>
              <a:gd name="T5" fmla="*/ 10800 h 21600"/>
              <a:gd name="T6" fmla="*/ 10800 w 21600"/>
              <a:gd name="T7" fmla="*/ 0 h 21600"/>
              <a:gd name="T8" fmla="*/ 3112 w 21600"/>
              <a:gd name="T9" fmla="*/ 3112 h 21600"/>
              <a:gd name="T10" fmla="*/ 18488 w 21600"/>
              <a:gd name="T11" fmla="*/ 1848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DEF1F2"/>
              </a:gs>
              <a:gs pos="5000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4500563" y="5384800"/>
            <a:ext cx="31067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FF0000"/>
                </a:solidFill>
              </a:rPr>
              <a:t>GIRAFFE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title"/>
          </p:nvPr>
        </p:nvSpPr>
        <p:spPr>
          <a:xfrm>
            <a:off x="179388" y="4076700"/>
            <a:ext cx="3240087" cy="422275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FF0000"/>
                </a:solidFill>
              </a:rPr>
              <a:t>GIRL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0" y="-242888"/>
            <a:ext cx="2303463" cy="4054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G</a:t>
            </a:r>
            <a:endParaRPr lang="ru-RU" altLang="ru-RU" sz="2600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4932363" y="1998663"/>
            <a:ext cx="266382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000" b="1">
                <a:solidFill>
                  <a:srgbClr val="FF0000"/>
                </a:solidFill>
              </a:rPr>
              <a:t>GRAPE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pic>
        <p:nvPicPr>
          <p:cNvPr id="29710" name="Picture 14" descr="19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1250" y="2349500"/>
            <a:ext cx="15748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3" name="Picture 17" descr="14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4888" y="620713"/>
            <a:ext cx="2668587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0" y="5445125"/>
            <a:ext cx="3240088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000" b="1">
                <a:solidFill>
                  <a:srgbClr val="FF0000"/>
                </a:solidFill>
              </a:rPr>
              <a:t>GRASS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pic>
        <p:nvPicPr>
          <p:cNvPr id="29716" name="Picture 20" descr="000803_1055_9449_vuv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11413" y="1196975"/>
            <a:ext cx="2144712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7" name="AutoShape 21"/>
          <p:cNvSpPr>
            <a:spLocks noChangeArrowheads="1"/>
          </p:cNvSpPr>
          <p:nvPr/>
        </p:nvSpPr>
        <p:spPr bwMode="auto">
          <a:xfrm>
            <a:off x="2843213" y="5300663"/>
            <a:ext cx="1296987" cy="720725"/>
          </a:xfrm>
          <a:prstGeom prst="irregularSeal2">
            <a:avLst/>
          </a:prstGeom>
          <a:solidFill>
            <a:srgbClr val="008000"/>
          </a:solidFill>
          <a:ln w="952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29718" name="AutoShape 22"/>
          <p:cNvSpPr>
            <a:spLocks noChangeArrowheads="1"/>
          </p:cNvSpPr>
          <p:nvPr/>
        </p:nvSpPr>
        <p:spPr bwMode="auto">
          <a:xfrm>
            <a:off x="250825" y="5949950"/>
            <a:ext cx="1296988" cy="720725"/>
          </a:xfrm>
          <a:prstGeom prst="irregularSeal2">
            <a:avLst/>
          </a:prstGeom>
          <a:solidFill>
            <a:srgbClr val="008000"/>
          </a:solidFill>
          <a:ln w="952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9230" name="AutoShape 23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7</a:t>
            </a:r>
            <a:endParaRPr lang="ru-RU" altLang="ru-RU"/>
          </a:p>
        </p:txBody>
      </p:sp>
      <p:pic>
        <p:nvPicPr>
          <p:cNvPr id="29720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-892175"/>
            <a:ext cx="233363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65" fill="hold"/>
                                        <p:tgtEl>
                                          <p:spTgt spid="297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20"/>
                </p:tgtEl>
              </p:cMediaNode>
            </p:audio>
          </p:childTnLst>
        </p:cTn>
      </p:par>
    </p:tnLst>
    <p:bldLst>
      <p:bldP spid="29700" grpId="0"/>
      <p:bldP spid="29701" grpId="0"/>
      <p:bldP spid="29709" grpId="0"/>
      <p:bldP spid="29715" grpId="0"/>
      <p:bldP spid="29717" grpId="0" animBg="1"/>
      <p:bldP spid="297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 rot="5400000">
            <a:off x="3429000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 rot="16200000" flipH="1">
            <a:off x="-1108075" y="1143000"/>
            <a:ext cx="6858000" cy="4572000"/>
          </a:xfrm>
          <a:custGeom>
            <a:avLst/>
            <a:gdLst>
              <a:gd name="T0" fmla="*/ 6441440 w 21600"/>
              <a:gd name="T1" fmla="*/ 2286000 h 21600"/>
              <a:gd name="T2" fmla="*/ 3429000 w 21600"/>
              <a:gd name="T3" fmla="*/ 4572000 h 21600"/>
              <a:gd name="T4" fmla="*/ 416560 w 21600"/>
              <a:gd name="T5" fmla="*/ 22860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12 w 21600"/>
              <a:gd name="T13" fmla="*/ 3112 h 21600"/>
              <a:gd name="T14" fmla="*/ 18488 w 21600"/>
              <a:gd name="T15" fmla="*/ 184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624" y="21600"/>
                </a:lnTo>
                <a:lnTo>
                  <a:pt x="1897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EF1F2"/>
              </a:gs>
            </a:gsLst>
            <a:lin ang="5400000" scaled="1"/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5445125"/>
            <a:ext cx="30591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FF0000"/>
                </a:solidFill>
              </a:rPr>
              <a:t>HAND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title"/>
          </p:nvPr>
        </p:nvSpPr>
        <p:spPr>
          <a:xfrm>
            <a:off x="5292725" y="5599113"/>
            <a:ext cx="3851275" cy="422275"/>
          </a:xfrm>
          <a:noFill/>
        </p:spPr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FF0000"/>
                </a:solidFill>
              </a:rPr>
              <a:t>HELICOPTER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250825" y="115888"/>
            <a:ext cx="2376488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ru-RU" sz="26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H</a:t>
            </a:r>
            <a:endParaRPr lang="ru-RU" altLang="ru-RU" sz="2600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40967" name="Picture 7" descr="BS01197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1913" y="3644900"/>
            <a:ext cx="3230562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9" name="Picture 9" descr="HELICO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2205038"/>
            <a:ext cx="3403600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0" name="Picture 10" descr="hat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476250"/>
            <a:ext cx="16256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4500563" y="981075"/>
            <a:ext cx="30591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ru-RU" sz="4400" b="1">
                <a:solidFill>
                  <a:srgbClr val="FF0000"/>
                </a:solidFill>
              </a:rPr>
              <a:t>HAT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pic>
        <p:nvPicPr>
          <p:cNvPr id="40972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910638" y="-674688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2" name="AutoShape 13"/>
          <p:cNvSpPr>
            <a:spLocks noChangeArrowheads="1"/>
          </p:cNvSpPr>
          <p:nvPr/>
        </p:nvSpPr>
        <p:spPr bwMode="auto">
          <a:xfrm>
            <a:off x="3924300" y="6237288"/>
            <a:ext cx="1368425" cy="620712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ru-RU"/>
              <a:t>8</a:t>
            </a:r>
            <a:endParaRPr lang="ru-RU" altLang="ru-RU"/>
          </a:p>
        </p:txBody>
      </p:sp>
    </p:spTree>
  </p:cSld>
  <p:clrMapOvr>
    <a:masterClrMapping/>
  </p:clrMapOvr>
  <p:transition advTm="4000">
    <p:cover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38" fill="hold"/>
                                        <p:tgtEl>
                                          <p:spTgt spid="409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72"/>
                </p:tgtEl>
              </p:cMediaNode>
            </p:audio>
          </p:childTnLst>
        </p:cTn>
      </p:par>
    </p:tnLst>
    <p:bldLst>
      <p:bldP spid="40964" grpId="0"/>
      <p:bldP spid="40965" grpId="0"/>
      <p:bldP spid="40971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2613</TotalTime>
  <Words>127</Words>
  <Application>Microsoft Office PowerPoint</Application>
  <PresentationFormat>Экран (4:3)</PresentationFormat>
  <Paragraphs>124</Paragraphs>
  <Slides>27</Slides>
  <Notes>0</Notes>
  <HiddenSlides>0</HiddenSlides>
  <MMClips>31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Arial Black</vt:lpstr>
      <vt:lpstr>Comic Sans MS</vt:lpstr>
      <vt:lpstr>Times New Roman</vt:lpstr>
      <vt:lpstr>Verdana</vt:lpstr>
      <vt:lpstr>Оформление по умолчанию</vt:lpstr>
      <vt:lpstr>ENGLISH       LETTERS</vt:lpstr>
      <vt:lpstr>ANIMALS</vt:lpstr>
      <vt:lpstr>BELL</vt:lpstr>
      <vt:lpstr>CAR</vt:lpstr>
      <vt:lpstr>DRAGONFLY</vt:lpstr>
      <vt:lpstr>EARTH</vt:lpstr>
      <vt:lpstr>FISH</vt:lpstr>
      <vt:lpstr>GIRL</vt:lpstr>
      <vt:lpstr>HELICOPTER</vt:lpstr>
      <vt:lpstr>ICICLES</vt:lpstr>
      <vt:lpstr>JACKET</vt:lpstr>
      <vt:lpstr>KISS</vt:lpstr>
      <vt:lpstr>LION</vt:lpstr>
      <vt:lpstr>MONKEY</vt:lpstr>
      <vt:lpstr>NOSE</vt:lpstr>
      <vt:lpstr>OCTOPUS</vt:lpstr>
      <vt:lpstr>PEAR</vt:lpstr>
      <vt:lpstr>QUEEN</vt:lpstr>
      <vt:lpstr>RUN</vt:lpstr>
      <vt:lpstr>SEA-HORSE</vt:lpstr>
      <vt:lpstr>TIGER</vt:lpstr>
      <vt:lpstr>Презентация PowerPoint</vt:lpstr>
      <vt:lpstr>VEGETABLES</vt:lpstr>
      <vt:lpstr>WASP</vt:lpstr>
      <vt:lpstr>XYLOPHONE</vt:lpstr>
      <vt:lpstr>YELLOW</vt:lpstr>
      <vt:lpstr>ZEBRA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WORDS</dc:title>
  <dc:creator>viki</dc:creator>
  <cp:lastModifiedBy>Данилина Вера Федоровна</cp:lastModifiedBy>
  <cp:revision>67</cp:revision>
  <dcterms:created xsi:type="dcterms:W3CDTF">2007-01-31T15:00:27Z</dcterms:created>
  <dcterms:modified xsi:type="dcterms:W3CDTF">2023-05-29T06:47:52Z</dcterms:modified>
</cp:coreProperties>
</file>