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sldIdLst>
    <p:sldId id="266" r:id="rId2"/>
    <p:sldId id="256" r:id="rId3"/>
    <p:sldId id="259" r:id="rId4"/>
    <p:sldId id="260" r:id="rId5"/>
    <p:sldId id="261" r:id="rId6"/>
    <p:sldId id="262" r:id="rId7"/>
    <p:sldId id="263" r:id="rId8"/>
    <p:sldId id="257" r:id="rId9"/>
    <p:sldId id="265" r:id="rId10"/>
    <p:sldId id="264" r:id="rId11"/>
    <p:sldId id="25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-282" y="-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406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9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0645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43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1791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97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3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263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44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627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34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93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55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96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00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57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">
              <a:schemeClr val="accent6">
                <a:alpha val="63000"/>
              </a:schemeClr>
            </a:gs>
            <a:gs pos="53000">
              <a:srgbClr val="FF0000">
                <a:alpha val="6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71446-656F-4D73-B762-ED78BA694D49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A1A92DC-885F-4AFA-8613-AA8DDF2EA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16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fishki.net/2287035-znamenityj-pyos-sapyor-dzhulybar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25000">
              <a:schemeClr val="accent6">
                <a:alpha val="63000"/>
              </a:schemeClr>
            </a:gs>
            <a:gs pos="61000">
              <a:srgbClr val="FF0000">
                <a:alpha val="6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3360"/>
            <a:ext cx="9045786" cy="1717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i="1" dirty="0">
                <a:solidFill>
                  <a:srgbClr val="FF0000"/>
                </a:solidFill>
                <a:latin typeface="Arial Black" panose="020B0A04020102020204" pitchFamily="34" charset="0"/>
              </a:rPr>
              <a:t>Четвероногие герои Великой Отечественной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632960"/>
            <a:ext cx="4641426" cy="14084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Презентация для дошкольников</a:t>
            </a:r>
          </a:p>
          <a:p>
            <a:pPr marL="0" indent="0">
              <a:buNone/>
            </a:pPr>
            <a:r>
              <a:rPr lang="ru-RU" dirty="0" smtClean="0"/>
              <a:t>Выполнила воспитатель Волковая О. В.</a:t>
            </a:r>
          </a:p>
          <a:p>
            <a:pPr marL="0" indent="0">
              <a:buNone/>
            </a:pPr>
            <a:r>
              <a:rPr lang="ru-RU" dirty="0" smtClean="0"/>
              <a:t>МАДОУ №145 Ново-Савиновского района г. Казани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377440"/>
            <a:ext cx="624840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76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274002" cy="174752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большому сожалению детской литературы о четвероногих победителях написано мало. Но нашим детям необходимо знать и помнить об этой ВЕЛИКОЙ ВОЙНЕ и тех, кто сражался за нашу Родину. Я бы советовала прочитать следующие книги для своих детей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tatic.auction.ru/offer_images/2015/08/12/03/big/K/kwpRuuu8aaH/paustovskij_konstantin_pokhozhdenija_zhuka_nosorog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" y="2170427"/>
            <a:ext cx="3048000" cy="468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xn----8sbacgandrvor4adb5bise.xn--p1ai/upload/iblock/3f6/3f67bd54044544a14c40469c7a3725b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87" y="2075179"/>
            <a:ext cx="3105785" cy="478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smartstart.shop/wa-data/public/shop/products/79/43/34379/images/91382/kogda_ya_byl_malenkim_001.750x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879" y="2075178"/>
            <a:ext cx="3169920" cy="478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43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203" y="1825625"/>
            <a:ext cx="10515600" cy="435133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ahoma" panose="020B0604030504040204" pitchFamily="34" charset="0"/>
                <a:ea typeface="+mj-ea"/>
                <a:cs typeface="+mj-cs"/>
              </a:rPr>
              <a:t>Источник: http://www.nexplorer.ru/news__12670.htm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812" y="2637363"/>
            <a:ext cx="6096000" cy="12557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22222"/>
                </a:solidFill>
                <a:latin typeface="PT Sans"/>
              </a:rPr>
              <a:t>Источник: </a:t>
            </a:r>
            <a:r>
              <a:rPr lang="ru-RU" sz="2800" dirty="0">
                <a:solidFill>
                  <a:srgbClr val="00AFC9"/>
                </a:solidFill>
                <a:latin typeface="PT Sans"/>
                <a:hlinkClick r:id="rId2"/>
              </a:rPr>
              <a:t>https://fishki.net/2287035-znamenityj-pyos-sapyor-dzhulybars.html</a:t>
            </a:r>
            <a:r>
              <a:rPr lang="ru-RU" sz="2800" dirty="0">
                <a:solidFill>
                  <a:srgbClr val="222222"/>
                </a:solidFill>
                <a:latin typeface="PT Sans"/>
              </a:rPr>
              <a:t> © Fishki.net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98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" y="545909"/>
            <a:ext cx="7208520" cy="3995611"/>
          </a:xfrm>
        </p:spPr>
        <p:txBody>
          <a:bodyPr>
            <a:normAutofit/>
          </a:bodyPr>
          <a:lstStyle/>
          <a:p>
            <a:endParaRPr lang="ru-RU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74280" y="1630680"/>
            <a:ext cx="4343400" cy="5120640"/>
          </a:xfrm>
        </p:spPr>
        <p:txBody>
          <a:bodyPr>
            <a:normAutofit fontScale="25000" lnSpcReduction="20000"/>
          </a:bodyPr>
          <a:lstStyle/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сказано слов.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Может чья-нибудь муза устала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о войне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тревожить солдатские сны…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кажется мне,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 обиды написано мало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собаках-бойцах,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Защищавших нас в годы войны!</a:t>
            </a:r>
            <a:endParaRPr lang="ru-RU" sz="9600" b="0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algn="l">
              <a:spcAft>
                <a:spcPts val="0"/>
              </a:spcAft>
            </a:pPr>
            <a:r>
              <a:rPr lang="ru-RU" sz="96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Ерошенко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149669"/>
            <a:ext cx="7208520" cy="509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2937" y="2865120"/>
            <a:ext cx="5669063" cy="39928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Стерлись в памяти клички.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вспомнить теперь и мордашку.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Мы, пришедшие позже,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знаем совсем ничего.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седой ветеран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помнит собачью упряжку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медсанбат дотащившую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поля боя когда-то его!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beolin.club/uploads/posts/2022-08/1659533021_5-beolin-club-p-risunok-sobaki-na-voine-krasivo-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" y="0"/>
            <a:ext cx="6416257" cy="501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23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6600" y="1950720"/>
            <a:ext cx="5105400" cy="35052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Собаки –санитары разыскивали на поле боя раненых бойцов, подставляли раненому сумку с медикаментами,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была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привязана на боку.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Боец сам оказывал себе помощь. Если раненый был без сознания, собака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приводили к ним медпомощь.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520"/>
            <a:ext cx="7086600" cy="6011545"/>
          </a:xfrm>
        </p:spPr>
      </p:pic>
    </p:spTree>
    <p:extLst>
      <p:ext uri="{BB962C8B-B14F-4D97-AF65-F5344CB8AC3E}">
        <p14:creationId xmlns:p14="http://schemas.microsoft.com/office/powerpoint/2010/main" val="226022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0880" y="1036320"/>
            <a:ext cx="5013960" cy="53797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Овчарка Дина-первая собака диверсант. Принимала участие в «рельсовой» войне в Белоруссии.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Дина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выскакивала на рельсы перед приближающимся немецким воинским эшелоном, сбрасывала вьюк с зарядом, зубами выдергивала чеку капсюля-воспламенителя, скатывалась с насыпи и мчалась в лес", — рассказали кинологи.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funart.pro/uploads/posts/2022-05/1653151057_30-funart-pro-p-pogranichnii-pes-zhivotnie-krasivo-foto-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040880" cy="545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1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" y="716280"/>
            <a:ext cx="11018520" cy="20878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Немецкая овчарка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Джульбарс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стала одной из лучших собак, сумевшей обнаружить более 7,5 тыс. мин.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webpulse.imgsmail.ru/imgpreview?mb=webpulse&amp;key=pulse_cabinet-image-9ab17061-564b-4193-9020-456eb0e1922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755" y="2034537"/>
            <a:ext cx="6035039" cy="467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-3864610"/>
            <a:ext cx="2175275" cy="772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74532" rIns="0" bIns="7141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46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5492"/>
            <a:ext cx="5705475" cy="463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1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410200" cy="55937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3200" y="685800"/>
            <a:ext cx="4800600" cy="54911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0" i="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многочисленные заслуги и выполнение боевого задания 21 марта 1945 года героя войны по кличке </a:t>
            </a:r>
            <a:r>
              <a:rPr lang="ru-RU" sz="2800" b="0" i="0" dirty="0" err="1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Джульбарс</a:t>
            </a:r>
            <a:r>
              <a:rPr lang="ru-RU" sz="2800" b="0" i="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наградили медалью "За боевые заслуги". Случай этот уникальный – за время военных действий он был единственным псом, удостоившимся боевой награды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7639"/>
            <a:ext cx="4922520" cy="658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1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1520" y="-85725"/>
            <a:ext cx="3718560" cy="6486525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8351520" y="2179320"/>
            <a:ext cx="3718560" cy="2865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1945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собаки с кинологами принимали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параде победы на Красной площади. Так высоко оценили их вклад в нашу победу!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Собаки на войне, собачья война, Джульбарс, кинологи, Мазовер, собаки в войне, собаки на Параде Победы, собаки в Великой Отечественной войне, служебное собаководство, собаководство в РККА, военные собаки, ездовые собаки, санитарные соба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027"/>
            <a:ext cx="8183880" cy="634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5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un9-3.userapi.com/impg/XfPY_XrR705BvLY9KMXY8L7B2p72cRHe6Cs3BA/YvBshvb-I7w.jpg?size=604x403&amp;quality=96&amp;sign=bbf984aadd5babe57971ae489fa37aa4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319405"/>
            <a:ext cx="8708693" cy="618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29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240</TotalTime>
  <Words>252</Words>
  <Application>Microsoft Office PowerPoint</Application>
  <PresentationFormat>Широкоэкранный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PT Sans</vt:lpstr>
      <vt:lpstr>Tahoma</vt:lpstr>
      <vt:lpstr>Times New Roman</vt:lpstr>
      <vt:lpstr>Trebuchet MS</vt:lpstr>
      <vt:lpstr>Wingdings 3</vt:lpstr>
      <vt:lpstr>Грань</vt:lpstr>
      <vt:lpstr>Четвероногие герои Великой Отечественной Войны</vt:lpstr>
      <vt:lpstr>Презентация PowerPoint</vt:lpstr>
      <vt:lpstr>Стерлись в памяти клички. Не вспомнить теперь и мордашку. Мы, пришедшие позже, Не знаем совсем ничего. Лишь седой ветеран Ещё помнит собачью упряжку В медсанбат дотащившую С поля боя когда-то его! </vt:lpstr>
      <vt:lpstr>Собаки –санитары разыскивали на поле боя раненых бойцов, подставляли раненому сумку с медикаментами, которая была привязана на боку. Боец сам оказывал себе помощь. Если раненый был без сознания, собака   приводили к ним медпомощь.</vt:lpstr>
      <vt:lpstr>Овчарка Дина-первая собака диверсант. Принимала участие в «рельсовой» войне в Белоруссии. «Дина выскакивала на рельсы перед приближающимся немецким воинским эшелоном, сбрасывала вьюк с зарядом, зубами выдергивала чеку капсюля-воспламенителя, скатывалась с насыпи и мчалась в лес", — рассказали кинологи.</vt:lpstr>
      <vt:lpstr>Немецкая овчарка Джульбарс стала одной из лучших собак, сумевшей обнаружить более 7,5 тыс. мин. </vt:lpstr>
      <vt:lpstr>Презентация PowerPoint</vt:lpstr>
      <vt:lpstr>Презентация PowerPoint</vt:lpstr>
      <vt:lpstr>Презентация PowerPoint</vt:lpstr>
      <vt:lpstr>К большому сожалению детской литературы о четвероногих победителях написано мало. Но нашим детям необходимо знать и помнить об этой ВЕЛИКОЙ ВОЙНЕ и тех, кто сражался за нашу Родину. Я бы советовала прочитать следующие книги для своих детей.  </vt:lpstr>
      <vt:lpstr>Используемая литература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Четвероногие герои Великой Отечественной Войны</dc:title>
  <dc:creator>ольга волковая</dc:creator>
  <cp:lastModifiedBy>ольга волковая</cp:lastModifiedBy>
  <cp:revision>24</cp:revision>
  <dcterms:created xsi:type="dcterms:W3CDTF">2023-04-29T17:43:38Z</dcterms:created>
  <dcterms:modified xsi:type="dcterms:W3CDTF">2023-05-13T22:21:08Z</dcterms:modified>
</cp:coreProperties>
</file>