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44155-9EF9-4B78-8504-A9413379ACDC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7EEC-DCD1-44DE-AD3E-0412194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1259724_1-abrakadabra-fun-p-fon-leto-dlya-detei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Детский сад № 10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3096344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>
                <a:solidFill>
                  <a:schemeClr val="tx1"/>
                </a:solidFill>
              </a:rPr>
              <a:t>Фотоотчет к проекту </a:t>
            </a:r>
          </a:p>
          <a:p>
            <a:r>
              <a:rPr lang="ru-RU" sz="3900" dirty="0">
                <a:solidFill>
                  <a:schemeClr val="tx1"/>
                </a:solidFill>
              </a:rPr>
              <a:t>«Огород на окне»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Рыбинск,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60648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Огород на окне</a:t>
            </a:r>
          </a:p>
        </p:txBody>
      </p:sp>
      <p:pic>
        <p:nvPicPr>
          <p:cNvPr id="4" name="Рисунок 3" descr="IMG_04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04448" cy="50413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Лук и томаты</a:t>
            </a:r>
          </a:p>
        </p:txBody>
      </p:sp>
      <p:pic>
        <p:nvPicPr>
          <p:cNvPr id="3" name="Рисунок 2" descr="IMG_05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980728"/>
            <a:ext cx="4320480" cy="55896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Горох</a:t>
            </a:r>
          </a:p>
        </p:txBody>
      </p:sp>
      <p:pic>
        <p:nvPicPr>
          <p:cNvPr id="4" name="Рисунок 3" descr="IMG_0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980728"/>
            <a:ext cx="4407660" cy="5589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5550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Маркировка растений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8890F9E2-82B7-6140-9F5A-36C770674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24" y="1504957"/>
            <a:ext cx="3048000" cy="4064000"/>
          </a:xfrm>
          <a:prstGeom prst="rect">
            <a:avLst/>
          </a:prstGeom>
        </p:spPr>
      </p:pic>
      <p:pic>
        <p:nvPicPr>
          <p:cNvPr id="5" name="Рисунок 7">
            <a:extLst>
              <a:ext uri="{FF2B5EF4-FFF2-40B4-BE49-F238E27FC236}">
                <a16:creationId xmlns:a16="http://schemas.microsoft.com/office/drawing/2014/main" id="{D8FBFF63-12F9-DE4B-8F78-9CEDA49A67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35" y="1504957"/>
            <a:ext cx="5302114" cy="39765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0754" y="350649"/>
            <a:ext cx="5550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Наблюдение за ростом и развитием растения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4A975CC1-061E-5E44-AB42-EC654B09A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29" y="1782123"/>
            <a:ext cx="4391671" cy="3293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7DC4DE-7FDF-784B-8ECF-9BB8DF0B61FB}"/>
              </a:ext>
            </a:extLst>
          </p:cNvPr>
          <p:cNvSpPr txBox="1"/>
          <p:nvPr/>
        </p:nvSpPr>
        <p:spPr>
          <a:xfrm>
            <a:off x="-89904" y="5307021"/>
            <a:ext cx="52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Лук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16178317-3432-3E44-8D2C-0787D8138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328" y="1782122"/>
            <a:ext cx="4391672" cy="32937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A93FFB-F15C-4B43-A4B1-DE5DBF3EE915}"/>
              </a:ext>
            </a:extLst>
          </p:cNvPr>
          <p:cNvSpPr txBox="1"/>
          <p:nvPr/>
        </p:nvSpPr>
        <p:spPr>
          <a:xfrm>
            <a:off x="4298737" y="5192830"/>
            <a:ext cx="52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Горох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325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дошкольное образовательное учреждение Детский сад № 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 10</dc:title>
  <dc:creator>ZOYA</dc:creator>
  <cp:lastModifiedBy>plupalizm@gmail.com</cp:lastModifiedBy>
  <cp:revision>7</cp:revision>
  <dcterms:created xsi:type="dcterms:W3CDTF">2023-05-01T11:48:12Z</dcterms:created>
  <dcterms:modified xsi:type="dcterms:W3CDTF">2023-05-29T18:45:06Z</dcterms:modified>
</cp:coreProperties>
</file>