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59" r:id="rId4"/>
    <p:sldId id="270" r:id="rId5"/>
    <p:sldId id="261" r:id="rId6"/>
    <p:sldId id="262" r:id="rId7"/>
    <p:sldId id="263" r:id="rId8"/>
    <p:sldId id="264" r:id="rId9"/>
    <p:sldId id="265" r:id="rId10"/>
    <p:sldId id="266" r:id="rId11"/>
    <p:sldId id="271" r:id="rId12"/>
    <p:sldId id="273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982" autoAdjust="0"/>
    <p:restoredTop sz="94660"/>
  </p:normalViewPr>
  <p:slideViewPr>
    <p:cSldViewPr>
      <p:cViewPr varScale="1">
        <p:scale>
          <a:sx n="68" d="100"/>
          <a:sy n="68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B0F88-9CCB-4D1F-BAA6-DB678D144CA0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A5EA7-B177-466D-B83C-CA5E77C77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0253D-03EA-44F9-A050-5261FB14FA9D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E3DA8-A370-482F-84C3-80002FC25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26403-C08D-478E-B03D-D8B35926AB4D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6D263-0819-4598-A8CD-057C56EAF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7D083-3B82-4790-B2FF-5296252E8E69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4C385-7515-4057-80D2-FC31B3B3C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4AB9A-2034-4614-88F3-FC50A2F51BFD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37CC-090B-4DF9-9CD4-CC75D2B47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7102F-8835-4084-A9F9-83BD0F3A3FE0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E1E00-4BD3-4E05-81EE-13360D56A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FEEFE-8015-4277-8D80-4EB0455AAAD6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50044-A371-4DA9-8179-D60F22C52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4AFB0-B085-4812-893B-8BD80B0FBDFC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FDE46-DC74-49BE-8B0D-61EABB69D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2457D-2E8B-443C-A070-16DCD9C88779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43538-C1B8-4E5B-B588-20A033EF5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56A37-88E1-4A39-9FFE-EEFEF41D8035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E037F-98F3-4E22-A28F-3418DC377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0DBC7-5C3D-4967-8A30-FD0AA41DBE51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05CB6-AEE7-45E2-9482-3A90F33C0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582937-4262-4473-9878-D1DBE8B9874E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9627DE-18F9-44B7-9597-CEF99859D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2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8.png"/><Relationship Id="rId7" Type="http://schemas.openxmlformats.org/officeDocument/2006/relationships/image" Target="../media/image1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17.jpeg"/><Relationship Id="rId9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21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ssorted Fruits 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85728"/>
            <a:ext cx="4733932" cy="263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WordArt 3">
            <a:hlinkClick r:id="" action="ppaction://noaction">
              <a:snd r:embed="rId3" name="fruits.wav"/>
            </a:hlinkClick>
          </p:cNvPr>
          <p:cNvSpPr>
            <a:spLocks noChangeArrowheads="1" noChangeShapeType="1" noTextEdit="1"/>
          </p:cNvSpPr>
          <p:nvPr/>
        </p:nvSpPr>
        <p:spPr bwMode="auto">
          <a:xfrm>
            <a:off x="214282" y="2928934"/>
            <a:ext cx="8929718" cy="3571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61"/>
              </a:avLst>
            </a:prstTxWarp>
          </a:bodyPr>
          <a:lstStyle/>
          <a:p>
            <a:pPr algn="ctr"/>
            <a:r>
              <a:rPr lang="en-US" sz="3600" b="1" kern="10" dirty="0" smtClean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/>
              </a:rPr>
              <a:t>Fruits and </a:t>
            </a:r>
          </a:p>
          <a:p>
            <a:pPr algn="ctr"/>
            <a:r>
              <a:rPr lang="en-US" sz="3600" b="1" kern="10" dirty="0" smtClean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Comic Sans MS"/>
              </a:rPr>
              <a:t>vegetables </a:t>
            </a:r>
            <a:endParaRPr lang="ru-RU" sz="3600" b="1" kern="10" dirty="0">
              <a:ln w="1587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3076" name="WordArt 4">
            <a:hlinkClick r:id="" action="ppaction://noaction">
              <a:snd r:embed="rId4" name="what fruits like best u.wav"/>
            </a:hlinkClick>
          </p:cNvPr>
          <p:cNvSpPr>
            <a:spLocks noChangeArrowheads="1" noChangeShapeType="1" noTextEdit="1"/>
          </p:cNvSpPr>
          <p:nvPr/>
        </p:nvSpPr>
        <p:spPr bwMode="auto">
          <a:xfrm>
            <a:off x="4800600" y="457200"/>
            <a:ext cx="4114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158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carrot</a:t>
            </a:r>
            <a:endParaRPr lang="ru-RU" sz="6600" dirty="0" smtClean="0"/>
          </a:p>
        </p:txBody>
      </p:sp>
      <p:pic>
        <p:nvPicPr>
          <p:cNvPr id="23554" name="Содержимое 5" descr="морковь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14500" y="1963738"/>
            <a:ext cx="5715000" cy="380047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273050"/>
            <a:ext cx="6472254" cy="58531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285728"/>
            <a:ext cx="1614470" cy="584043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marL="342900" indent="-342900" fontAlgn="auto">
              <a:spcAft>
                <a:spcPts val="0"/>
              </a:spcAft>
              <a:defRPr/>
            </a:pPr>
            <a:endParaRPr lang="en-US" sz="1600" b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r>
              <a:rPr lang="en-US" sz="1600" b="1" i="1" dirty="0" smtClean="0">
                <a:latin typeface="Arial Black" pitchFamily="34" charset="0"/>
              </a:rPr>
              <a:t>An orange  </a:t>
            </a:r>
            <a:endParaRPr lang="ru-RU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r>
              <a:rPr lang="en-US" sz="1600" b="1" i="1" dirty="0" smtClean="0">
                <a:latin typeface="Arial Black" pitchFamily="34" charset="0"/>
              </a:rPr>
              <a:t>An apple </a:t>
            </a:r>
            <a:endParaRPr lang="ru-RU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r>
              <a:rPr lang="en-US" sz="1600" b="1" i="1" dirty="0" smtClean="0">
                <a:latin typeface="Arial Black" pitchFamily="34" charset="0"/>
              </a:rPr>
              <a:t>A cucumber</a:t>
            </a:r>
            <a:endParaRPr lang="ru-RU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r>
              <a:rPr lang="en-US" sz="1600" b="1" i="1" dirty="0" smtClean="0">
                <a:latin typeface="Arial Black" pitchFamily="34" charset="0"/>
              </a:rPr>
              <a:t>A cabbage</a:t>
            </a:r>
            <a:endParaRPr lang="ru-RU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r>
              <a:rPr lang="en-US" sz="1600" b="1" i="1" dirty="0" smtClean="0">
                <a:latin typeface="Arial Black" pitchFamily="34" charset="0"/>
              </a:rPr>
              <a:t>A carrot</a:t>
            </a:r>
            <a:endParaRPr lang="ru-RU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r>
              <a:rPr lang="en-US" sz="1600" b="1" i="1" dirty="0" smtClean="0">
                <a:latin typeface="Arial Black" pitchFamily="34" charset="0"/>
              </a:rPr>
              <a:t>A lemon </a:t>
            </a:r>
            <a:endParaRPr lang="ru-RU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r>
              <a:rPr lang="en-US" sz="1600" b="1" i="1" dirty="0" smtClean="0">
                <a:latin typeface="Arial Black" pitchFamily="34" charset="0"/>
              </a:rPr>
              <a:t>A banana</a:t>
            </a:r>
            <a:endParaRPr lang="ru-RU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400050" indent="-400050" fontAlgn="auto">
              <a:spcAft>
                <a:spcPts val="0"/>
              </a:spcAft>
              <a:defRPr/>
            </a:pPr>
            <a:r>
              <a:rPr lang="en-US" sz="1600" b="1" i="1" dirty="0" smtClean="0">
                <a:latin typeface="Arial Black" pitchFamily="34" charset="0"/>
              </a:rPr>
              <a:t>Potatoes</a:t>
            </a:r>
            <a:endParaRPr lang="ru-RU" sz="1600" b="1" i="1" dirty="0" smtClean="0">
              <a:latin typeface="Arial Black" pitchFamily="34" charset="0"/>
            </a:endParaRPr>
          </a:p>
          <a:p>
            <a:pPr marL="400050" indent="-400050" fontAlgn="auto">
              <a:spcAft>
                <a:spcPts val="0"/>
              </a:spcAft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defRPr/>
            </a:pPr>
            <a:r>
              <a:rPr lang="en-US" sz="1600" b="1" i="1" dirty="0" smtClean="0">
                <a:latin typeface="Arial Black" pitchFamily="34" charset="0"/>
              </a:rPr>
              <a:t>A tomato</a:t>
            </a:r>
            <a:endParaRPr lang="ru-RU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i="1" dirty="0" smtClean="0"/>
              <a:t>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5615" name="Содержимое 5" descr="морковь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500042"/>
            <a:ext cx="1968506" cy="130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Содержимое 5" descr="капуста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480"/>
            <a:ext cx="1232484" cy="1182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Содержимое 3" descr="картофель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357166"/>
            <a:ext cx="1716072" cy="139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8" name="Содержимое 7" descr="помидор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2714620"/>
            <a:ext cx="1105590" cy="114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9" name="Содержимое 5" descr="огурец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7F9F6"/>
              </a:clrFrom>
              <a:clrTo>
                <a:srgbClr val="F7F9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500306"/>
            <a:ext cx="1733534" cy="130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Содержимое 5" descr="лимон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28057">
            <a:off x="2217280" y="5002346"/>
            <a:ext cx="1257302" cy="127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1" name="Содержимое 7" descr="апельсин2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78" y="2571744"/>
            <a:ext cx="1675690" cy="141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2" name="Содержимое 7" descr="банан2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086265">
            <a:off x="4806337" y="4763369"/>
            <a:ext cx="747490" cy="128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3" name="Содержимое 3" descr="яблоко.jpg"/>
          <p:cNvPicPr>
            <a:picLocks noChangeAspect="1"/>
          </p:cNvPicPr>
          <p:nvPr/>
        </p:nvPicPr>
        <p:blipFill>
          <a:blip r:embed="rId10" cstate="print"/>
          <a:srcRect t="14286" r="19046" b="19046"/>
          <a:stretch>
            <a:fillRect/>
          </a:stretch>
        </p:blipFill>
        <p:spPr bwMode="auto">
          <a:xfrm>
            <a:off x="7143768" y="4857760"/>
            <a:ext cx="121444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51711E-6 L 0.68941 0.5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" y="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31267E-7 L 0.70105 0.7807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3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97965E-6 L 0.44948 0.330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" y="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2803E-6 L 0.18959 -0.0161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52359E-6 L 0.44739 -0.0999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04255E-6 L 0.15416 0.4773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2.29417E-6 L 0.41736 0.3936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5.45791E-7 L 0.67743 -0.3302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-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20259E-6 L 0.19931 -0.0573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en-US" sz="6600" b="1" smtClean="0"/>
              <a:t>Fruit/ Vegetable</a:t>
            </a:r>
            <a:endParaRPr lang="ru-RU" sz="6600" b="1" smtClean="0"/>
          </a:p>
        </p:txBody>
      </p:sp>
      <p:pic>
        <p:nvPicPr>
          <p:cNvPr id="27650" name="Содержимое 3" descr="яблок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88" y="928688"/>
            <a:ext cx="1371600" cy="1371600"/>
          </a:xfrm>
        </p:spPr>
      </p:pic>
      <p:pic>
        <p:nvPicPr>
          <p:cNvPr id="27651" name="Содержимое 7" descr="банан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15901">
            <a:off x="215900" y="4657725"/>
            <a:ext cx="642938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Содержимое 7" descr="апельсин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1000125"/>
            <a:ext cx="1252537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Содержимое 5" descr="лимон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25" y="4786313"/>
            <a:ext cx="90011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Содержимое 5" descr="огурец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7F9F6"/>
              </a:clrFrom>
              <a:clrTo>
                <a:srgbClr val="F7F9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2857500"/>
            <a:ext cx="12334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Содержимое 7" descr="помидор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50" y="3000375"/>
            <a:ext cx="762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Содержимое 3" descr="картофель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14625" y="1143000"/>
            <a:ext cx="107315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Содержимое 5" descr="капуста2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14625" y="3214688"/>
            <a:ext cx="785813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Содержимое 5" descr="морковь2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86438" y="5000625"/>
            <a:ext cx="103981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AutoShape 26"/>
          <p:cNvSpPr>
            <a:spLocks noChangeArrowheads="1"/>
          </p:cNvSpPr>
          <p:nvPr/>
        </p:nvSpPr>
        <p:spPr bwMode="auto">
          <a:xfrm>
            <a:off x="0" y="1928813"/>
            <a:ext cx="2000250" cy="928687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apple</a:t>
            </a:r>
            <a:endParaRPr lang="ru-RU" sz="2800" dirty="0"/>
          </a:p>
        </p:txBody>
      </p:sp>
      <p:sp>
        <p:nvSpPr>
          <p:cNvPr id="27660" name="AutoShape 26"/>
          <p:cNvSpPr>
            <a:spLocks noChangeArrowheads="1"/>
          </p:cNvSpPr>
          <p:nvPr/>
        </p:nvSpPr>
        <p:spPr bwMode="auto">
          <a:xfrm>
            <a:off x="2571750" y="1857375"/>
            <a:ext cx="2857500" cy="1071563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potatoes</a:t>
            </a:r>
            <a:endParaRPr lang="ru-RU" sz="2800"/>
          </a:p>
        </p:txBody>
      </p:sp>
      <p:sp>
        <p:nvSpPr>
          <p:cNvPr id="27661" name="AutoShape 26"/>
          <p:cNvSpPr>
            <a:spLocks noChangeArrowheads="1"/>
          </p:cNvSpPr>
          <p:nvPr/>
        </p:nvSpPr>
        <p:spPr bwMode="auto">
          <a:xfrm>
            <a:off x="6143625" y="1571625"/>
            <a:ext cx="2571750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orange</a:t>
            </a:r>
            <a:endParaRPr lang="ru-RU" sz="2800"/>
          </a:p>
        </p:txBody>
      </p:sp>
      <p:sp>
        <p:nvSpPr>
          <p:cNvPr id="27662" name="AutoShape 26"/>
          <p:cNvSpPr>
            <a:spLocks noChangeArrowheads="1"/>
          </p:cNvSpPr>
          <p:nvPr/>
        </p:nvSpPr>
        <p:spPr bwMode="auto">
          <a:xfrm>
            <a:off x="0" y="3786188"/>
            <a:ext cx="2571750" cy="857250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tomato</a:t>
            </a:r>
            <a:endParaRPr lang="ru-RU" sz="2800"/>
          </a:p>
        </p:txBody>
      </p:sp>
      <p:sp>
        <p:nvSpPr>
          <p:cNvPr id="27663" name="AutoShape 26"/>
          <p:cNvSpPr>
            <a:spLocks noChangeArrowheads="1"/>
          </p:cNvSpPr>
          <p:nvPr/>
        </p:nvSpPr>
        <p:spPr bwMode="auto">
          <a:xfrm>
            <a:off x="3000375" y="3571875"/>
            <a:ext cx="2714625" cy="100012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cabbage</a:t>
            </a:r>
            <a:endParaRPr lang="ru-RU" sz="2800"/>
          </a:p>
        </p:txBody>
      </p:sp>
      <p:sp>
        <p:nvSpPr>
          <p:cNvPr id="27664" name="AutoShape 26"/>
          <p:cNvSpPr>
            <a:spLocks noChangeArrowheads="1"/>
          </p:cNvSpPr>
          <p:nvPr/>
        </p:nvSpPr>
        <p:spPr bwMode="auto">
          <a:xfrm>
            <a:off x="6000750" y="3571875"/>
            <a:ext cx="3143250" cy="100012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cucumber</a:t>
            </a:r>
            <a:endParaRPr lang="ru-RU" sz="2800"/>
          </a:p>
        </p:txBody>
      </p:sp>
      <p:sp>
        <p:nvSpPr>
          <p:cNvPr id="27665" name="AutoShape 26"/>
          <p:cNvSpPr>
            <a:spLocks noChangeArrowheads="1"/>
          </p:cNvSpPr>
          <p:nvPr/>
        </p:nvSpPr>
        <p:spPr bwMode="auto">
          <a:xfrm>
            <a:off x="0" y="5715000"/>
            <a:ext cx="2571750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banana</a:t>
            </a:r>
            <a:endParaRPr lang="ru-RU" sz="2800"/>
          </a:p>
        </p:txBody>
      </p:sp>
      <p:sp>
        <p:nvSpPr>
          <p:cNvPr id="27666" name="AutoShape 26"/>
          <p:cNvSpPr>
            <a:spLocks noChangeArrowheads="1"/>
          </p:cNvSpPr>
          <p:nvPr/>
        </p:nvSpPr>
        <p:spPr bwMode="auto">
          <a:xfrm>
            <a:off x="2857500" y="5572125"/>
            <a:ext cx="2143125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lemon</a:t>
            </a:r>
            <a:endParaRPr lang="ru-RU" sz="2800"/>
          </a:p>
        </p:txBody>
      </p:sp>
      <p:sp>
        <p:nvSpPr>
          <p:cNvPr id="27667" name="AutoShape 26"/>
          <p:cNvSpPr>
            <a:spLocks noChangeArrowheads="1"/>
          </p:cNvSpPr>
          <p:nvPr/>
        </p:nvSpPr>
        <p:spPr bwMode="auto">
          <a:xfrm>
            <a:off x="6072188" y="5572125"/>
            <a:ext cx="2143125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carrot</a:t>
            </a:r>
            <a:endParaRPr lang="ru-RU" sz="280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An orange</a:t>
            </a:r>
            <a:endParaRPr lang="ru-RU" sz="6600" dirty="0" smtClean="0"/>
          </a:p>
        </p:txBody>
      </p:sp>
      <p:pic>
        <p:nvPicPr>
          <p:cNvPr id="15362" name="Содержимое 7" descr="апельсин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90713" y="1600200"/>
            <a:ext cx="5362575" cy="452596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lemon</a:t>
            </a:r>
            <a:endParaRPr lang="ru-RU" sz="6600" dirty="0" smtClean="0"/>
          </a:p>
        </p:txBody>
      </p:sp>
      <p:pic>
        <p:nvPicPr>
          <p:cNvPr id="16386" name="Содержимое 5" descr="лимон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5213" y="1600200"/>
            <a:ext cx="4473575" cy="452596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banana</a:t>
            </a:r>
            <a:endParaRPr lang="ru-RU" sz="6600" dirty="0" smtClean="0"/>
          </a:p>
        </p:txBody>
      </p:sp>
      <p:pic>
        <p:nvPicPr>
          <p:cNvPr id="17410" name="Содержимое 7" descr="банан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63913" y="1785938"/>
            <a:ext cx="2636837" cy="45339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An apple</a:t>
            </a:r>
            <a:endParaRPr lang="ru-RU" sz="6600" dirty="0" smtClean="0"/>
          </a:p>
        </p:txBody>
      </p:sp>
      <p:pic>
        <p:nvPicPr>
          <p:cNvPr id="6146" name="Picture 2" descr="Август 2013 Сыроедун Страница 1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071678"/>
            <a:ext cx="4357687" cy="326826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cucumber</a:t>
            </a:r>
            <a:endParaRPr lang="ru-RU" sz="6600" dirty="0" smtClean="0"/>
          </a:p>
        </p:txBody>
      </p:sp>
      <p:pic>
        <p:nvPicPr>
          <p:cNvPr id="5122" name="Picture 2" descr="Диета на овощном супе с рецептами . Обсуждение на LiveInternet - Российский Сервис Онлайн-Дневников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25" y="2079427"/>
            <a:ext cx="4741863" cy="355639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tomato</a:t>
            </a:r>
            <a:endParaRPr lang="ru-RU" sz="6600" dirty="0" smtClean="0"/>
          </a:p>
        </p:txBody>
      </p:sp>
      <p:pic>
        <p:nvPicPr>
          <p:cNvPr id="20482" name="Содержимое 7" descr="помидор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71750" y="1785938"/>
            <a:ext cx="3857625" cy="400685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Potatoes</a:t>
            </a:r>
            <a:endParaRPr lang="ru-RU" sz="6600" dirty="0" smtClean="0"/>
          </a:p>
        </p:txBody>
      </p:sp>
      <p:pic>
        <p:nvPicPr>
          <p:cNvPr id="3074" name="Picture 2" descr="картофельная диета CHARLA.ru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000240"/>
            <a:ext cx="4429125" cy="30575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An orange</a:t>
            </a:r>
            <a:endParaRPr lang="ru-RU" sz="6600" dirty="0" smtClean="0"/>
          </a:p>
        </p:txBody>
      </p:sp>
      <p:pic>
        <p:nvPicPr>
          <p:cNvPr id="15362" name="Содержимое 7" descr="апельсин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90713" y="1600200"/>
            <a:ext cx="5362575" cy="452596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cabbage</a:t>
            </a:r>
            <a:endParaRPr lang="ru-RU" sz="6600" dirty="0" smtClean="0"/>
          </a:p>
        </p:txBody>
      </p:sp>
      <p:pic>
        <p:nvPicPr>
          <p:cNvPr id="2050" name="Picture 2" descr="Vegetable - cabbage, cauliflower and Brokkoli Овощи - краснокачанная, брюссельская, цветная капуста и брокколи &quot; Территория диз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928802"/>
            <a:ext cx="4643457" cy="348259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carrot</a:t>
            </a:r>
            <a:endParaRPr lang="ru-RU" sz="6600" dirty="0" smtClean="0"/>
          </a:p>
        </p:txBody>
      </p:sp>
      <p:pic>
        <p:nvPicPr>
          <p:cNvPr id="23554" name="Содержимое 5" descr="морковь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14500" y="1963738"/>
            <a:ext cx="5715000" cy="380047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5" descr="морковь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3471" y="2571744"/>
            <a:ext cx="2740529" cy="182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7" descr="апельсин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2500298" cy="211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5" descr="лимон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0"/>
            <a:ext cx="2937409" cy="2971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7" descr="банан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214290"/>
            <a:ext cx="1537235" cy="264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Август 2013 Сыроедун Страница 10"/>
          <p:cNvPicPr>
            <a:picLocks noChangeAspect="1" noChangeArrowheads="1"/>
          </p:cNvPicPr>
          <p:nvPr/>
        </p:nvPicPr>
        <p:blipFill>
          <a:blip r:embed="rId6"/>
          <a:srcRect l="13393" r="16965"/>
          <a:stretch>
            <a:fillRect/>
          </a:stretch>
        </p:blipFill>
        <p:spPr bwMode="auto">
          <a:xfrm>
            <a:off x="7143768" y="285728"/>
            <a:ext cx="185735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Диета на овощном супе с рецептами 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7" y="4286256"/>
            <a:ext cx="3122602" cy="234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7" descr="помидор2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14744" y="4143380"/>
            <a:ext cx="2475977" cy="257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картофельная диета CHARLA.ru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636" y="4688128"/>
            <a:ext cx="3143272" cy="2169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Vegetable - cabbage, cauliflower and Brokkoli Овощи - краснокачанная, брюссельская, цветная капуста и брокколи &quot; Территория диз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2285992"/>
            <a:ext cx="238126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lemon</a:t>
            </a:r>
            <a:endParaRPr lang="ru-RU" sz="6600" dirty="0" smtClean="0"/>
          </a:p>
        </p:txBody>
      </p:sp>
      <p:pic>
        <p:nvPicPr>
          <p:cNvPr id="16386" name="Содержимое 5" descr="лимон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5213" y="1600200"/>
            <a:ext cx="4473575" cy="452596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banana</a:t>
            </a:r>
            <a:endParaRPr lang="ru-RU" sz="6600" dirty="0" smtClean="0"/>
          </a:p>
        </p:txBody>
      </p:sp>
      <p:pic>
        <p:nvPicPr>
          <p:cNvPr id="17410" name="Содержимое 7" descr="банан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63913" y="1785938"/>
            <a:ext cx="2636837" cy="45339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An apple</a:t>
            </a:r>
            <a:endParaRPr lang="ru-RU" sz="6600" dirty="0" smtClean="0"/>
          </a:p>
        </p:txBody>
      </p:sp>
      <p:pic>
        <p:nvPicPr>
          <p:cNvPr id="17410" name="Picture 2" descr="Август 2013 Сыроедун Страница 1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14554"/>
            <a:ext cx="4357687" cy="326826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cucumber</a:t>
            </a:r>
            <a:endParaRPr lang="ru-RU" sz="6600" dirty="0" smtClean="0"/>
          </a:p>
        </p:txBody>
      </p:sp>
      <p:pic>
        <p:nvPicPr>
          <p:cNvPr id="16386" name="Picture 2" descr="Диета на овощном супе с рецептами . Обсуждение на LiveInternet - Российский Сервис Онлайн-Дневников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25" y="2079427"/>
            <a:ext cx="4741863" cy="355639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tomato</a:t>
            </a:r>
            <a:endParaRPr lang="ru-RU" sz="6600" dirty="0" smtClean="0"/>
          </a:p>
        </p:txBody>
      </p:sp>
      <p:pic>
        <p:nvPicPr>
          <p:cNvPr id="20482" name="Содержимое 7" descr="помидор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71750" y="1785938"/>
            <a:ext cx="3857625" cy="400685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Potatoes</a:t>
            </a:r>
            <a:endParaRPr lang="ru-RU" sz="6600" dirty="0" smtClean="0"/>
          </a:p>
        </p:txBody>
      </p:sp>
      <p:pic>
        <p:nvPicPr>
          <p:cNvPr id="14338" name="Picture 2" descr="картофельная диета CHARLA.ru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071678"/>
            <a:ext cx="4429125" cy="30575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A cabbage</a:t>
            </a:r>
            <a:endParaRPr lang="ru-RU" sz="6600" dirty="0" smtClean="0"/>
          </a:p>
        </p:txBody>
      </p:sp>
      <p:pic>
        <p:nvPicPr>
          <p:cNvPr id="13314" name="Picture 2" descr="Vegetable - cabbage, cauliflower and Brokkoli Овощи - краснокачанная, брюссельская, цветная капуста и брокколи &quot; Территория диз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89213" y="1928802"/>
            <a:ext cx="4649272" cy="348695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109</TotalTime>
  <Words>67</Words>
  <Application>Microsoft Office PowerPoint</Application>
  <PresentationFormat>On-screen Show (4:3)</PresentationFormat>
  <Paragraphs>53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Тема Office</vt:lpstr>
      <vt:lpstr>Slide 1</vt:lpstr>
      <vt:lpstr>An orange</vt:lpstr>
      <vt:lpstr>A lemon</vt:lpstr>
      <vt:lpstr>A banana</vt:lpstr>
      <vt:lpstr>An apple</vt:lpstr>
      <vt:lpstr>A cucumber</vt:lpstr>
      <vt:lpstr>A tomato</vt:lpstr>
      <vt:lpstr>Potatoes</vt:lpstr>
      <vt:lpstr>A cabbage</vt:lpstr>
      <vt:lpstr>A carrot</vt:lpstr>
      <vt:lpstr>Slide 11</vt:lpstr>
      <vt:lpstr>Fruit/ Vegetable</vt:lpstr>
      <vt:lpstr>An orange</vt:lpstr>
      <vt:lpstr>A lemon</vt:lpstr>
      <vt:lpstr>A banana</vt:lpstr>
      <vt:lpstr>An apple</vt:lpstr>
      <vt:lpstr>A cucumber</vt:lpstr>
      <vt:lpstr>A tomato</vt:lpstr>
      <vt:lpstr>Potatoes</vt:lpstr>
      <vt:lpstr>A cabbage</vt:lpstr>
      <vt:lpstr>A carrot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Нестерова</dc:creator>
  <cp:lastModifiedBy>Windows User</cp:lastModifiedBy>
  <cp:revision>3</cp:revision>
  <dcterms:created xsi:type="dcterms:W3CDTF">2011-04-01T07:02:03Z</dcterms:created>
  <dcterms:modified xsi:type="dcterms:W3CDTF">2018-02-06T18:42:13Z</dcterms:modified>
</cp:coreProperties>
</file>