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55E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2571768"/>
          </a:xfrm>
        </p:spPr>
        <p:txBody>
          <a:bodyPr>
            <a:normAutofit fontScale="90000"/>
          </a:bodyPr>
          <a:lstStyle/>
          <a:p>
            <a:r>
              <a:rPr lang="ru-RU" sz="17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Муниципальное автономное  дошкольное образовательное учреждение Детский Сад №30 «</a:t>
            </a:r>
            <a:r>
              <a:rPr lang="ru-RU" sz="1700" dirty="0" err="1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Дельфиненок</a:t>
            </a:r>
            <a:r>
              <a:rPr lang="ru-RU" sz="17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»</a:t>
            </a:r>
            <a:br>
              <a:rPr lang="ru-RU" sz="17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17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г.Павлово</a:t>
            </a:r>
            <a:r>
              <a:rPr lang="ru-RU" sz="31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100" dirty="0" smtClean="0">
                <a:latin typeface="Monotype Corsiva" pitchFamily="66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Презентация результатов деятельности по итогам ИОМ</a:t>
            </a:r>
            <a:br>
              <a:rPr lang="ru-RU" sz="31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Воспитателем высшей квалификационной категории</a:t>
            </a:r>
            <a:br>
              <a:rPr lang="ru-RU" sz="31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Журавлевой А.С. </a:t>
            </a:r>
            <a:r>
              <a:rPr lang="ru-RU" sz="1400" dirty="0" smtClean="0">
                <a:solidFill>
                  <a:srgbClr val="2055E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2055E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rgbClr val="2055EC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2055EC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3286124"/>
            <a:ext cx="6400800" cy="271464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На тему:</a:t>
            </a:r>
          </a:p>
          <a:p>
            <a:r>
              <a:rPr lang="ru-RU" sz="2800" b="1" i="1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«Логика – математическое развитие старших дошкольников посредствам проблемно – игровых технологий»</a:t>
            </a:r>
          </a:p>
          <a:p>
            <a:endParaRPr lang="ru-RU" sz="28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r>
              <a:rPr lang="ru-RU" sz="1500" dirty="0" smtClean="0">
                <a:solidFill>
                  <a:srgbClr val="2055EC"/>
                </a:solidFill>
                <a:latin typeface="Monotype Corsiva" pitchFamily="66" charset="0"/>
                <a:cs typeface="Times New Roman" pitchFamily="18" charset="0"/>
              </a:rPr>
              <a:t>Павлово 2023 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Тренинг для педагогов: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643050"/>
            <a:ext cx="7000924" cy="37147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Анкетирование для родителей: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4612" y="1285860"/>
            <a:ext cx="3394472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US" sz="8000" b="1" i="1" dirty="0" smtClean="0">
              <a:solidFill>
                <a:srgbClr val="2055EC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sz="10000" b="1" i="1" dirty="0" smtClean="0">
                <a:solidFill>
                  <a:srgbClr val="2055EC"/>
                </a:solidFill>
                <a:latin typeface="Monotype Corsiva" pitchFamily="66" charset="0"/>
              </a:rPr>
              <a:t>Спасибо за внимание!</a:t>
            </a:r>
            <a:endParaRPr lang="ru-RU" sz="10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Цель: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2055EC"/>
                </a:solidFill>
                <a:latin typeface="Monotype Corsiva" pitchFamily="66" charset="0"/>
              </a:rPr>
              <a:t>Повышение собственного профессионального опыта в процессе изучения темы, открытия нового приоритетного направления в работе с детьми.</a:t>
            </a:r>
            <a:endParaRPr lang="ru-RU" b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Задачи: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sz="3000" b="1" i="1" dirty="0" smtClean="0">
                <a:solidFill>
                  <a:srgbClr val="2055EC"/>
                </a:solidFill>
                <a:latin typeface="Monotype Corsiva" pitchFamily="66" charset="0"/>
              </a:rPr>
              <a:t>Повышение мотивации детей к обучению дошкольников посредством проблемно – игровых технологий;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 smtClean="0">
                <a:solidFill>
                  <a:srgbClr val="2055EC"/>
                </a:solidFill>
                <a:latin typeface="Monotype Corsiva" pitchFamily="66" charset="0"/>
              </a:rPr>
              <a:t>Обеспечение понимания детьми количественных, пространственных и временных отношений и преобразований окружающей действительности;</a:t>
            </a:r>
          </a:p>
          <a:p>
            <a:pPr>
              <a:buFont typeface="Wingdings" pitchFamily="2" charset="2"/>
              <a:buChar char="Ø"/>
            </a:pPr>
            <a:r>
              <a:rPr lang="ru-RU" sz="3000" b="1" i="1" dirty="0" smtClean="0">
                <a:solidFill>
                  <a:srgbClr val="2055EC"/>
                </a:solidFill>
                <a:latin typeface="Monotype Corsiva" pitchFamily="66" charset="0"/>
              </a:rPr>
              <a:t> Формирование первичных представлений об основных свойствах и отношениях объектов окружающего мира: форме, цвете, размере, числе, части и целом, моделировании.</a:t>
            </a:r>
          </a:p>
          <a:p>
            <a:pPr>
              <a:buFont typeface="Wingdings" pitchFamily="2" charset="2"/>
              <a:buChar char="Ø"/>
            </a:pPr>
            <a:endParaRPr lang="ru-RU" sz="3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Перечень методического обеспечения по данной теме: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Л.В. Воронина, Е.А. </a:t>
            </a:r>
            <a:r>
              <a:rPr lang="ru-RU" b="1" i="1" dirty="0" err="1" smtClean="0">
                <a:solidFill>
                  <a:srgbClr val="2055EC"/>
                </a:solidFill>
                <a:latin typeface="Monotype Corsiva" pitchFamily="66" charset="0"/>
              </a:rPr>
              <a:t>Утюмова</a:t>
            </a: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 «Теория и технологии математического образования детей дошкольного возраста». Учебное пособие. Екатеринбург 2017;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А.В. Козлова ,  Н.В. </a:t>
            </a:r>
            <a:r>
              <a:rPr lang="ru-RU" b="1" i="1" dirty="0" err="1" smtClean="0">
                <a:solidFill>
                  <a:srgbClr val="2055EC"/>
                </a:solidFill>
                <a:latin typeface="Monotype Corsiva" pitchFamily="66" charset="0"/>
              </a:rPr>
              <a:t>Додокина</a:t>
            </a: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 «Детский сад и семья.» М: Мозаика- Синтез   2007;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«Дошкольная педагогика». Журнал № 6/ 2020 . «Детство  - пресс»;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 А.А. Столяр «Давайте поиграем». М., 1991;</a:t>
            </a:r>
          </a:p>
          <a:p>
            <a:pPr>
              <a:buFont typeface="Wingdings" pitchFamily="2" charset="2"/>
              <a:buChar char="Ø"/>
            </a:pP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З.А. Михайлова , Э.Н. Иоффе  . «Математика от трех до семи»: </a:t>
            </a:r>
            <a:r>
              <a:rPr lang="ru-RU" b="1" i="1" dirty="0" err="1" smtClean="0">
                <a:solidFill>
                  <a:srgbClr val="2055EC"/>
                </a:solidFill>
                <a:latin typeface="Monotype Corsiva" pitchFamily="66" charset="0"/>
              </a:rPr>
              <a:t>учебно</a:t>
            </a: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 – методическое пособие для воспитателей детских садов. Санкт – Петербург  «Детство – Пресс» 2010.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Игры, </a:t>
            </a:r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занятия</a:t>
            </a:r>
            <a:r>
              <a:rPr lang="ru-RU" b="1" i="1" dirty="0" smtClean="0">
                <a:solidFill>
                  <a:srgbClr val="2055EC"/>
                </a:solidFill>
                <a:latin typeface="Monotype Corsiva" pitchFamily="66" charset="0"/>
              </a:rPr>
              <a:t>:</a:t>
            </a:r>
            <a:endParaRPr lang="ru-RU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571612"/>
            <a:ext cx="3286148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1500174"/>
            <a:ext cx="4445908" cy="364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285728"/>
            <a:ext cx="3286800" cy="438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142984"/>
            <a:ext cx="3286800" cy="4382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357298"/>
            <a:ext cx="4095778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Консультации для педагогов: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643182"/>
            <a:ext cx="4500594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2000240"/>
            <a:ext cx="6715172" cy="32780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Семинар-практикум для педагогов: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000" b="1" i="1" dirty="0" smtClean="0">
                <a:solidFill>
                  <a:srgbClr val="2055EC"/>
                </a:solidFill>
                <a:latin typeface="Monotype Corsiva" pitchFamily="66" charset="0"/>
              </a:rPr>
              <a:t>Консультации для родителей:</a:t>
            </a:r>
            <a:endParaRPr lang="ru-RU" sz="5000" b="1" i="1" dirty="0">
              <a:solidFill>
                <a:srgbClr val="2055EC"/>
              </a:solidFill>
              <a:latin typeface="Monotype Corsiva" pitchFamily="66" charset="0"/>
            </a:endParaRPr>
          </a:p>
        </p:txBody>
      </p:sp>
      <p:pic>
        <p:nvPicPr>
          <p:cNvPr id="4" name="Содержимое 3" descr="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43174" y="1357298"/>
            <a:ext cx="3394472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122</Words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автономное  дошкольное образовательное учреждение Детский Сад №30 «Дельфиненок» г.Павлово  Презентация результатов деятельности по итогам ИОМ Воспитателем высшей квалификационной категории Журавлевой А.С.      </vt:lpstr>
      <vt:lpstr>Цель:</vt:lpstr>
      <vt:lpstr>Задачи:</vt:lpstr>
      <vt:lpstr>Перечень методического обеспечения по данной теме:</vt:lpstr>
      <vt:lpstr>Игры, занятия:</vt:lpstr>
      <vt:lpstr>Слайд 6</vt:lpstr>
      <vt:lpstr>Консультации для педагогов:</vt:lpstr>
      <vt:lpstr>Семинар-практикум для педагогов:</vt:lpstr>
      <vt:lpstr>Консультации для родителей:</vt:lpstr>
      <vt:lpstr>Тренинг для педагогов:</vt:lpstr>
      <vt:lpstr>Анкетирование для родителей: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 дошкольное образовательное учреждение Детский Сад №30 «Дельфиненок» г.Павлово  Презентация результатов деятельности по итогам ИОМ Воспитателем высшей квалификационной категории Журавлевой А.С.      </dc:title>
  <dc:creator>User</dc:creator>
  <cp:lastModifiedBy>User</cp:lastModifiedBy>
  <cp:revision>8</cp:revision>
  <dcterms:created xsi:type="dcterms:W3CDTF">2023-05-08T10:17:58Z</dcterms:created>
  <dcterms:modified xsi:type="dcterms:W3CDTF">2023-05-29T16:49:08Z</dcterms:modified>
</cp:coreProperties>
</file>