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1600200"/>
            <a:ext cx="82295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Arial Black" pitchFamily="34" charset="0"/>
              </a:rPr>
              <a:t>Эта обыкновенная – </a:t>
            </a:r>
          </a:p>
          <a:p>
            <a:pPr algn="ctr"/>
            <a:r>
              <a:rPr lang="ru-RU" sz="6000" dirty="0" smtClean="0">
                <a:latin typeface="Arial Black" pitchFamily="34" charset="0"/>
              </a:rPr>
              <a:t>не обыкновенная газета</a:t>
            </a:r>
            <a:endParaRPr lang="ru-RU" sz="60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457200"/>
            <a:ext cx="815340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Игры и игровые упражнения</a:t>
            </a:r>
            <a:endParaRPr lang="ru-RU" sz="2400" dirty="0" smtClean="0"/>
          </a:p>
          <a:p>
            <a:pPr lvl="0"/>
            <a:r>
              <a:rPr lang="ru-RU" dirty="0" smtClean="0"/>
              <a:t>- Броски бумажного мяча в образованный руками круг или через кольцо.</a:t>
            </a:r>
          </a:p>
          <a:p>
            <a:pPr lvl="0"/>
            <a:r>
              <a:rPr lang="ru-RU" dirty="0" smtClean="0"/>
              <a:t>- Один игрок сворачивает из газеты кулек, а партнер пытается забросить в него свой "мяч”.</a:t>
            </a:r>
          </a:p>
          <a:p>
            <a:pPr lvl="0"/>
            <a:r>
              <a:rPr lang="ru-RU" dirty="0" smtClean="0"/>
              <a:t>- По залу разложены газеты, поставленные "домиком”. Играющие, бегая по залу, перепрыгивают любым способом газеты, стараясь не задеть их.</a:t>
            </a:r>
          </a:p>
          <a:p>
            <a:pPr lvl="0"/>
            <a:r>
              <a:rPr lang="ru-RU" dirty="0" smtClean="0"/>
              <a:t>- Зажать "мяч” между колен и со сжатыми ногами прыгать вперед.</a:t>
            </a:r>
          </a:p>
          <a:p>
            <a:pPr lvl="0"/>
            <a:r>
              <a:rPr lang="ru-RU" dirty="0" smtClean="0"/>
              <a:t>- Одна команда парами располагается по всему залу и держит за концы скрученные газеты. Другая команда перепрыгивает и подлезает под и над скрученными газетами. (Держать газету можно или руками, или ногами).</a:t>
            </a:r>
          </a:p>
          <a:p>
            <a:pPr lvl="0"/>
            <a:r>
              <a:rPr lang="ru-RU" dirty="0" smtClean="0"/>
              <a:t>- В игре участвует несколько команд по 3-6 человек. Играющие одной команды встают друг за другом в положении ноги врозь и передают бумажный мяч над головой, последний игрок проползает между ногами своих игроков вперед и становиться первым игроком.</a:t>
            </a:r>
          </a:p>
          <a:p>
            <a:pPr lvl="0"/>
            <a:r>
              <a:rPr lang="ru-RU" dirty="0" smtClean="0"/>
              <a:t>- Играющие встают в шеренгу и бросают каждый свой "мячи” в пробегающего водящего.</a:t>
            </a:r>
          </a:p>
          <a:p>
            <a:pPr lvl="0"/>
            <a:r>
              <a:rPr lang="ru-RU" dirty="0" smtClean="0"/>
              <a:t>- Несколько играющих прорывают в газете отверстия для глаз, носа и рта и прячутся за развернутой газетой. С некоторого расстояния другие дети пытаются узнать, кто находится за "маской”.</a:t>
            </a:r>
          </a:p>
          <a:p>
            <a:pPr lvl="0"/>
            <a:r>
              <a:rPr lang="ru-RU" dirty="0" smtClean="0"/>
              <a:t>- В середине зала на скамейке лежат бумажные мячи. По дальним сторонам зала стоят ящики. Кто больше мячей перенесет в ящик?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62000" y="1219200"/>
            <a:ext cx="75437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/>
              <a:t>Нестандартное оборудование  - повышает у детей интерес к занятиям физической культуры,  позволяет шире использовать знакомые упражнения, варьировать задания.</a:t>
            </a:r>
          </a:p>
          <a:p>
            <a:r>
              <a:rPr lang="ru-RU" sz="2000" b="1" dirty="0" smtClean="0"/>
              <a:t>         Нестандартное оборудование объединяет физкультуру с игрой, что создает условия для наиболее полного самовыражения ребенка в двигательной деятельности.</a:t>
            </a:r>
          </a:p>
          <a:p>
            <a:r>
              <a:rPr lang="ru-RU" sz="2000" b="1" dirty="0" smtClean="0"/>
              <a:t>        Так обыкновенная </a:t>
            </a:r>
            <a:r>
              <a:rPr lang="ru-RU" sz="2000" b="1" u="sng" dirty="0" smtClean="0"/>
              <a:t>ГАЗЕТА</a:t>
            </a:r>
            <a:r>
              <a:rPr lang="ru-RU" sz="2000" b="1" dirty="0" smtClean="0"/>
              <a:t> может заменить стандартное оборудование на занятиях. На таких занятиях дети закрепляют двигательные умения и навыки при выполнении разных двигательных заданий; развивают инициативу, сообразительность, двигательные качества (быстроту, ловкость); воспитывают чувство коллективизма, взаимопомощь, желание заниматься физкультурой.</a:t>
            </a:r>
            <a:endParaRPr lang="ru-RU" sz="2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 t="25000" r="4999" b="12500"/>
          <a:stretch/>
        </p:blipFill>
        <p:spPr>
          <a:xfrm>
            <a:off x="381000" y="990600"/>
            <a:ext cx="3080173" cy="1295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883920"/>
            <a:ext cx="2362200" cy="14173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883920"/>
            <a:ext cx="2336800" cy="14020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50" r="15000"/>
          <a:stretch/>
        </p:blipFill>
        <p:spPr>
          <a:xfrm>
            <a:off x="609600" y="2438400"/>
            <a:ext cx="2438400" cy="16016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227" y="2438400"/>
            <a:ext cx="2775373" cy="18502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238" y="2438400"/>
            <a:ext cx="2344761" cy="15631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4192494"/>
            <a:ext cx="2514600" cy="1676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0"/>
          <a:stretch/>
        </p:blipFill>
        <p:spPr>
          <a:xfrm>
            <a:off x="5936231" y="4288649"/>
            <a:ext cx="2800774" cy="15802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95" r="8403"/>
          <a:stretch/>
        </p:blipFill>
        <p:spPr>
          <a:xfrm>
            <a:off x="3215765" y="4416710"/>
            <a:ext cx="2590800" cy="17351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1" y="914400"/>
            <a:ext cx="7848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Упражнения для разогрева или расслабления мышц</a:t>
            </a:r>
            <a:endParaRPr lang="ru-RU" dirty="0" smtClean="0"/>
          </a:p>
          <a:p>
            <a:pPr lvl="0"/>
            <a:r>
              <a:rPr lang="ru-RU" dirty="0" smtClean="0"/>
              <a:t>- Размахивать газетой перед собой, вправо, влево.</a:t>
            </a:r>
          </a:p>
          <a:p>
            <a:pPr lvl="0"/>
            <a:r>
              <a:rPr lang="ru-RU" dirty="0" smtClean="0"/>
              <a:t>- Двумя руками взять газету за узкую сторону и бежать через зал, держа газету над головой как развивающийся флаг.</a:t>
            </a:r>
          </a:p>
          <a:p>
            <a:pPr lvl="0"/>
            <a:r>
              <a:rPr lang="ru-RU" dirty="0" smtClean="0"/>
              <a:t>- Бег в виде восьмерки.</a:t>
            </a:r>
          </a:p>
          <a:p>
            <a:pPr lvl="0"/>
            <a:r>
              <a:rPr lang="ru-RU" dirty="0" smtClean="0"/>
              <a:t>- Двигаться назад и размахивать "флагом” вверх, вниз.</a:t>
            </a:r>
          </a:p>
          <a:p>
            <a:pPr lvl="0"/>
            <a:r>
              <a:rPr lang="ru-RU" dirty="0" smtClean="0"/>
              <a:t>- Бежать вперед, а газету держать сбоку.</a:t>
            </a:r>
          </a:p>
          <a:p>
            <a:pPr lvl="0"/>
            <a:r>
              <a:rPr lang="ru-RU" dirty="0" smtClean="0"/>
              <a:t>- Разложить газеты свободно по всему залу и затем обегать их.</a:t>
            </a:r>
          </a:p>
          <a:p>
            <a:pPr lvl="0"/>
            <a:r>
              <a:rPr lang="ru-RU" dirty="0" smtClean="0"/>
              <a:t>- Выполняя бег вдоль и поперек зала, перепрыгивать через сложенные газеты.</a:t>
            </a:r>
          </a:p>
          <a:p>
            <a:pPr lvl="0"/>
            <a:r>
              <a:rPr lang="ru-RU" dirty="0" smtClean="0"/>
              <a:t>- Перепрыгивать через свою газету различными способами: двумя ногами, на одной ноге, вперед, назад.</a:t>
            </a:r>
          </a:p>
          <a:p>
            <a:pPr lvl="0"/>
            <a:r>
              <a:rPr lang="ru-RU" dirty="0" smtClean="0"/>
              <a:t>- Катить газетный мяч руками.</a:t>
            </a:r>
          </a:p>
          <a:p>
            <a:pPr lvl="0"/>
            <a:r>
              <a:rPr lang="ru-RU" dirty="0" smtClean="0"/>
              <a:t>- Сложить газету в виде бумажного мяча и затем быстро вращать его вокруг живота и ног.</a:t>
            </a:r>
          </a:p>
          <a:p>
            <a:pPr lvl="0"/>
            <a:r>
              <a:rPr lang="ru-RU" dirty="0" smtClean="0"/>
              <a:t>- Встать в положение ноги врозь и размахивать газетой "восьмеркой”.</a:t>
            </a:r>
          </a:p>
          <a:p>
            <a:pPr lvl="0"/>
            <a:r>
              <a:rPr lang="ru-RU" dirty="0" smtClean="0"/>
              <a:t>- Стоя на коленях, положить "мяч” сбоку, затем поднять его на вытянутых руках высоко над головой и переложить на другую сторону. Повторить с другой стороны.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1066800"/>
            <a:ext cx="784860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- Передвигаться вокруг своей газеты как слон, заяц, раки, аист, кенгуру, лягушка и т.д.</a:t>
            </a:r>
          </a:p>
          <a:p>
            <a:pPr lvl="0"/>
            <a:r>
              <a:rPr lang="ru-RU" dirty="0" smtClean="0"/>
              <a:t>- В положении стоя, ноги на ширине плеч, колени чуть согнуты, на прямых руках, медленно поднимать газету, как "тяжесть”.</a:t>
            </a:r>
          </a:p>
          <a:p>
            <a:pPr lvl="0"/>
            <a:r>
              <a:rPr lang="ru-RU" dirty="0" smtClean="0"/>
              <a:t>- В том же положении медленно идти, имитируя перенос "тяжелой” газеты.</a:t>
            </a:r>
          </a:p>
          <a:p>
            <a:pPr lvl="0"/>
            <a:r>
              <a:rPr lang="ru-RU" dirty="0" smtClean="0"/>
              <a:t>- Лечь на живот, положить перед собой развернутую газету, и слегка подуть на неё (понаблюдать за волнообразными движениями газеты).</a:t>
            </a:r>
          </a:p>
          <a:p>
            <a:pPr lvl="0"/>
            <a:r>
              <a:rPr lang="ru-RU" dirty="0" smtClean="0"/>
              <a:t>- Разорвать газету пальцами ног. Кто сделал большие кусочки, а кто разорвал газету на самые маленькие?</a:t>
            </a:r>
          </a:p>
          <a:p>
            <a:pPr lvl="0"/>
            <a:r>
              <a:rPr lang="ru-RU" dirty="0" smtClean="0"/>
              <a:t>- Захватить пальцами одной ноги газету и, "хромая” идти через зал. То же выполнить другой ногой.</a:t>
            </a:r>
          </a:p>
          <a:p>
            <a:pPr lvl="0"/>
            <a:r>
              <a:rPr lang="ru-RU" dirty="0" smtClean="0"/>
              <a:t>- Посередине зала находится ящик. "Хромая”, принести кусочки газет и положить в ящик. То же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990600"/>
            <a:ext cx="7696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Упражнения для формирования правильной осанки</a:t>
            </a:r>
            <a:endParaRPr lang="ru-RU" dirty="0" smtClean="0"/>
          </a:p>
          <a:p>
            <a:pPr lvl="0"/>
            <a:r>
              <a:rPr lang="ru-RU" dirty="0" smtClean="0"/>
              <a:t>- Свернуть газету и идти через зал, высоко держа газету над головой.</a:t>
            </a:r>
          </a:p>
          <a:p>
            <a:pPr lvl="0"/>
            <a:r>
              <a:rPr lang="ru-RU" dirty="0" smtClean="0"/>
              <a:t>- То же самое упражнение на корточках.</a:t>
            </a:r>
          </a:p>
          <a:p>
            <a:pPr lvl="0"/>
            <a:r>
              <a:rPr lang="ru-RU" dirty="0" smtClean="0"/>
              <a:t>- Руки пружинящим движением опускать вниз (газету развернуть).</a:t>
            </a:r>
          </a:p>
          <a:p>
            <a:pPr lvl="0"/>
            <a:r>
              <a:rPr lang="ru-RU" dirty="0" smtClean="0"/>
              <a:t>- Размахивать свернутой газетой из верхнего положения вправо, влево (наклоны туловища в сторону).</a:t>
            </a:r>
          </a:p>
          <a:p>
            <a:pPr lvl="0"/>
            <a:r>
              <a:rPr lang="ru-RU" dirty="0" smtClean="0"/>
              <a:t>- Свернуть газету и размахивать ею, как опахалом.</a:t>
            </a:r>
          </a:p>
          <a:p>
            <a:pPr lvl="0"/>
            <a:r>
              <a:rPr lang="ru-RU" dirty="0" smtClean="0"/>
              <a:t>- Сесть на пол, а газету держать, как подзорную трубу.</a:t>
            </a:r>
          </a:p>
          <a:p>
            <a:pPr lvl="0"/>
            <a:r>
              <a:rPr lang="ru-RU" dirty="0" smtClean="0"/>
              <a:t>- Бежать на четвереньках по залу, при этом дуть на "мяч”, заставляя его передвигаться перед собой.</a:t>
            </a:r>
          </a:p>
          <a:p>
            <a:pPr lvl="0"/>
            <a:r>
              <a:rPr lang="ru-RU" dirty="0" smtClean="0"/>
              <a:t>- Балансировать с бумажным мячом на голове.</a:t>
            </a:r>
          </a:p>
          <a:p>
            <a:pPr lvl="0"/>
            <a:r>
              <a:rPr lang="ru-RU" dirty="0" smtClean="0"/>
              <a:t>- Сесть перед развернутой газетой и "перебирать” ногами над газетой.</a:t>
            </a:r>
          </a:p>
          <a:p>
            <a:pPr lvl="0"/>
            <a:r>
              <a:rPr lang="ru-RU" dirty="0" smtClean="0"/>
              <a:t>- Лечь на живот и на вытянутых руках читать газету.</a:t>
            </a:r>
          </a:p>
          <a:p>
            <a:pPr lvl="0"/>
            <a:r>
              <a:rPr lang="ru-RU" dirty="0" smtClean="0"/>
              <a:t>- Положить газету на голову и идти через зал.</a:t>
            </a:r>
          </a:p>
          <a:p>
            <a:pPr lvl="0"/>
            <a:r>
              <a:rPr lang="ru-RU" dirty="0" smtClean="0"/>
              <a:t>- Положить газету на голову и осторожно сесть ноги скрестить перед собой.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990600"/>
            <a:ext cx="7848600" cy="5507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Упражнения для укрепления мышц брюшного пресса и спины.</a:t>
            </a:r>
            <a:endParaRPr lang="ru-RU" dirty="0" smtClean="0"/>
          </a:p>
          <a:p>
            <a:pPr lvl="0"/>
            <a:r>
              <a:rPr lang="ru-RU" dirty="0" smtClean="0"/>
              <a:t>- Вытянуть ноги вперед, положить газету на ноги и балансировать ею вверх, вниз.</a:t>
            </a:r>
          </a:p>
          <a:p>
            <a:pPr lvl="0"/>
            <a:r>
              <a:rPr lang="ru-RU" dirty="0" smtClean="0"/>
              <a:t>- Держать газету над головой, лечь на спину, поднимать и класть газету на ноги.</a:t>
            </a:r>
          </a:p>
          <a:p>
            <a:pPr lvl="0"/>
            <a:r>
              <a:rPr lang="ru-RU" dirty="0" smtClean="0"/>
              <a:t>- Лежа на животе, переложить бумажный мяч из правой руки в левую руку.</a:t>
            </a:r>
          </a:p>
          <a:p>
            <a:pPr lvl="0"/>
            <a:r>
              <a:rPr lang="ru-RU" dirty="0" smtClean="0"/>
              <a:t>- Попеременно касаться ногами пола справа и слева от газеты.</a:t>
            </a:r>
          </a:p>
          <a:p>
            <a:pPr lvl="0"/>
            <a:r>
              <a:rPr lang="ru-RU" dirty="0" smtClean="0"/>
              <a:t>- Лечь на живот и смотреть в газету, как подзорную трубу, не касаясь локтями пола.</a:t>
            </a:r>
          </a:p>
          <a:p>
            <a:r>
              <a:rPr lang="ru-RU" b="1" i="1" dirty="0" smtClean="0"/>
              <a:t>Упражнения в броске и ловле бумажного мяча</a:t>
            </a:r>
            <a:endParaRPr lang="ru-RU" dirty="0" smtClean="0"/>
          </a:p>
          <a:p>
            <a:pPr lvl="0"/>
            <a:r>
              <a:rPr lang="ru-RU" dirty="0" smtClean="0"/>
              <a:t>- Подбрасывать "мяч” как можно выше и ловит его.</a:t>
            </a:r>
          </a:p>
          <a:p>
            <a:pPr lvl="0"/>
            <a:r>
              <a:rPr lang="ru-RU" dirty="0" smtClean="0"/>
              <a:t>- Подбросить "мяч” до потолка. Кто выше?</a:t>
            </a:r>
          </a:p>
          <a:p>
            <a:pPr lvl="0"/>
            <a:r>
              <a:rPr lang="ru-RU" dirty="0" smtClean="0"/>
              <a:t>- Бросать и ловить "мяч” в разных исходных положениях на месте и в движении.</a:t>
            </a:r>
          </a:p>
          <a:p>
            <a:pPr lvl="0"/>
            <a:r>
              <a:rPr lang="ru-RU" dirty="0" smtClean="0"/>
              <a:t>- В положении сидя подбросить "мяч” как можно выше.</a:t>
            </a:r>
          </a:p>
          <a:p>
            <a:pPr lvl="0"/>
            <a:r>
              <a:rPr lang="ru-RU" dirty="0" smtClean="0"/>
              <a:t>- Бросать друг другу в паре "мяч” и ловить его.</a:t>
            </a:r>
          </a:p>
          <a:p>
            <a:pPr lvl="0"/>
            <a:r>
              <a:rPr lang="ru-RU" dirty="0" smtClean="0"/>
              <a:t>- Подбивать вверх "мяч” ладонью из разных положений: стоя, сидя, в упоре на колене, на бегу.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838200"/>
            <a:ext cx="7848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- Одна команда парами располагается по периметру зала. Каждая пара держит развернутый лист газеты, образуя тоннель. Другая команда должна пробежать под газетами, не задевая их. Тоннель может быть разной высоты.</a:t>
            </a:r>
          </a:p>
          <a:p>
            <a:pPr lvl="0"/>
            <a:r>
              <a:rPr lang="ru-RU" dirty="0" smtClean="0"/>
              <a:t>- Несколько команд забрасывают бумажные мячи в свой ящик с расстояния 2-3 м. Какая команда быстрее забросит все свои "мячи”?</a:t>
            </a:r>
          </a:p>
          <a:p>
            <a:pPr lvl="0"/>
            <a:r>
              <a:rPr lang="ru-RU" dirty="0" smtClean="0"/>
              <a:t>- Один партнер опирается на руки и ноги, второй прокатывает или пробрасывает "мяч” под "мостом”. То же самое упражнение, но после броска первый партнер ложится на живот, а второй перепрыгивает через него и приносит мяч. Повторить, поменявшись ролями.</a:t>
            </a:r>
          </a:p>
          <a:p>
            <a:pPr lvl="0"/>
            <a:r>
              <a:rPr lang="ru-RU" dirty="0" smtClean="0"/>
              <a:t>- Играть бумажным мячом в футбол, попеременно касаясь его, то правой, то левой ногой.</a:t>
            </a:r>
          </a:p>
          <a:p>
            <a:pPr lvl="0"/>
            <a:r>
              <a:rPr lang="ru-RU" dirty="0" smtClean="0"/>
              <a:t>- Играющие в положении лежа на животе прячутся за газетой, поставленной "домиком” и бумажными мячами пытаются попасть друг в друга.</a:t>
            </a:r>
          </a:p>
          <a:p>
            <a:pPr lvl="0"/>
            <a:r>
              <a:rPr lang="ru-RU" dirty="0" smtClean="0"/>
              <a:t>- Скрутить газету и, располагая её вертикально на ладони, голове, носу балансировать.</a:t>
            </a:r>
          </a:p>
          <a:p>
            <a:pPr lvl="0"/>
            <a:r>
              <a:rPr lang="ru-RU" dirty="0" smtClean="0"/>
              <a:t>- Образовав круг, попасть мячом из газеты в водящего, находящего в середине.</a:t>
            </a:r>
          </a:p>
          <a:p>
            <a:pPr lvl="0"/>
            <a:r>
              <a:rPr lang="ru-RU" dirty="0" smtClean="0"/>
              <a:t>- Разорвать свою газету пальцами ног на мелкие кусочки. У кого больше кусочков?</a:t>
            </a:r>
          </a:p>
          <a:p>
            <a:pPr lvl="0"/>
            <a:r>
              <a:rPr lang="ru-RU" dirty="0" smtClean="0"/>
              <a:t>- Положить пальцами ног кусочки газет в корзину. Кто больше и быстрее?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1" y="228600"/>
            <a:ext cx="8229600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dirty="0" smtClean="0"/>
              <a:t>«Пройди, не урони». Пронести газету на ладошке.</a:t>
            </a:r>
          </a:p>
          <a:p>
            <a:pPr lvl="0"/>
            <a:r>
              <a:rPr lang="ru-RU" sz="1600" dirty="0" smtClean="0"/>
              <a:t>«Полочка». Пронести газету на согнутой в локте руке. </a:t>
            </a:r>
          </a:p>
          <a:p>
            <a:pPr lvl="0"/>
            <a:r>
              <a:rPr lang="ru-RU" sz="1600" dirty="0" smtClean="0"/>
              <a:t>«Ровная спина». Пронести газету на голове и не уронить.</a:t>
            </a:r>
          </a:p>
          <a:p>
            <a:pPr lvl="0"/>
            <a:r>
              <a:rPr lang="ru-RU" sz="1600" dirty="0" smtClean="0"/>
              <a:t>«Дождик». Развернуть газету и пройти, держа её над головой как зонтик.</a:t>
            </a:r>
          </a:p>
          <a:p>
            <a:pPr lvl="0"/>
            <a:r>
              <a:rPr lang="ru-RU" sz="1600" dirty="0" smtClean="0"/>
              <a:t>«Удержи на колене». Удержать газету на согнутой в колене ноге.</a:t>
            </a:r>
          </a:p>
          <a:p>
            <a:pPr lvl="0"/>
            <a:r>
              <a:rPr lang="ru-RU" sz="1600" dirty="0" smtClean="0"/>
              <a:t>«Ловкие ноги». Зажать газету между ногами, выполнить таким образом ходьбу и прыжки.</a:t>
            </a:r>
          </a:p>
          <a:p>
            <a:pPr lvl="0"/>
            <a:r>
              <a:rPr lang="ru-RU" sz="1600" dirty="0" smtClean="0"/>
              <a:t>«Подбрось, поймай». Подбросить, а затем поймать газету.</a:t>
            </a:r>
          </a:p>
          <a:p>
            <a:pPr lvl="0"/>
            <a:r>
              <a:rPr lang="ru-RU" sz="1600" dirty="0" smtClean="0"/>
              <a:t>«Веер». Использовать газету в качестве веера для себя и для соседа.</a:t>
            </a:r>
          </a:p>
          <a:p>
            <a:pPr lvl="0"/>
            <a:r>
              <a:rPr lang="ru-RU" sz="1600" dirty="0" smtClean="0"/>
              <a:t>«Почитаем». Найти в газете что то интересное или буквы какие вы знаете.</a:t>
            </a:r>
          </a:p>
          <a:p>
            <a:pPr lvl="0"/>
            <a:r>
              <a:rPr lang="ru-RU" sz="1600" dirty="0" smtClean="0"/>
              <a:t>«Коврик». Разверни газету и приляг на неё как на коврик, затем постепенно её сворачивай и с каждым загибом старайся на неё поместиться.</a:t>
            </a:r>
          </a:p>
          <a:p>
            <a:pPr lvl="0"/>
            <a:r>
              <a:rPr lang="ru-RU" sz="1600" dirty="0" smtClean="0"/>
              <a:t>«Перепрыгни». Прыжки через газету постепенно разворачивая её с каждым прыжком.</a:t>
            </a:r>
          </a:p>
          <a:p>
            <a:pPr lvl="0"/>
            <a:r>
              <a:rPr lang="ru-RU" sz="1600" dirty="0" smtClean="0"/>
              <a:t>«Подуй». Попытаться сдуть (сдвинуть) с места газету, в развернутом виде.</a:t>
            </a:r>
          </a:p>
          <a:p>
            <a:pPr lvl="0"/>
            <a:r>
              <a:rPr lang="ru-RU" sz="1600" dirty="0" smtClean="0"/>
              <a:t>«Скрути рулончик». Скрутить газету рулончиком. Посмотреть в подзорную трубу. Поиграть на дудочке.</a:t>
            </a:r>
          </a:p>
          <a:p>
            <a:pPr lvl="0"/>
            <a:r>
              <a:rPr lang="ru-RU" sz="1600" dirty="0" smtClean="0"/>
              <a:t>«Массаж». Похлопать газетой, свёрнутой трубочкой, по рукам, ногам, спине, животу.</a:t>
            </a:r>
          </a:p>
          <a:p>
            <a:pPr lvl="0"/>
            <a:r>
              <a:rPr lang="ru-RU" sz="1600" dirty="0" smtClean="0"/>
              <a:t>«Лошадка». Сеть верхом на газетный рулончик и поскакать как на лошадке.</a:t>
            </a:r>
          </a:p>
          <a:p>
            <a:pPr lvl="0"/>
            <a:r>
              <a:rPr lang="ru-RU" sz="1600" dirty="0" smtClean="0"/>
              <a:t>«Мяч». Скомкать газету, сделать из него мяч. Подкидывать его и ловить.</a:t>
            </a:r>
          </a:p>
          <a:p>
            <a:pPr lvl="0"/>
            <a:r>
              <a:rPr lang="ru-RU" sz="1600" dirty="0" smtClean="0"/>
              <a:t>«Футбол».</a:t>
            </a:r>
          </a:p>
          <a:p>
            <a:pPr lvl="0"/>
            <a:r>
              <a:rPr lang="ru-RU" sz="1600" dirty="0" smtClean="0"/>
              <a:t>«Метание мяча».</a:t>
            </a:r>
          </a:p>
          <a:p>
            <a:pPr lvl="0"/>
            <a:r>
              <a:rPr lang="ru-RU" sz="1600" dirty="0" smtClean="0"/>
              <a:t>«Гонка за мячом».</a:t>
            </a:r>
          </a:p>
          <a:p>
            <a:pPr lvl="0"/>
            <a:r>
              <a:rPr lang="ru-RU" sz="1600" dirty="0" smtClean="0"/>
              <a:t>«Передай мяч по кругу».</a:t>
            </a:r>
          </a:p>
          <a:p>
            <a:pPr lvl="0"/>
            <a:r>
              <a:rPr lang="ru-RU" sz="1600" dirty="0" smtClean="0"/>
              <a:t>«Забрось мяч в кольцо, корзину».</a:t>
            </a:r>
          </a:p>
          <a:p>
            <a:pPr lvl="0"/>
            <a:r>
              <a:rPr lang="ru-RU" sz="1600" dirty="0" smtClean="0"/>
              <a:t>«По играй в вышибала».</a:t>
            </a:r>
          </a:p>
          <a:p>
            <a:r>
              <a:rPr lang="ru-RU" sz="1600" dirty="0" smtClean="0"/>
              <a:t>Собрать газеты в мусорный пакет. Обсудить с детьми как использовать не нужные газеты.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1464</Words>
  <Application>Microsoft Office PowerPoint</Application>
  <PresentationFormat>Экран (4:3)</PresentationFormat>
  <Paragraphs>93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Arial Black</vt:lpstr>
      <vt:lpstr>Calibri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Администратор</cp:lastModifiedBy>
  <cp:revision>12</cp:revision>
  <dcterms:created xsi:type="dcterms:W3CDTF">2017-10-17T15:58:35Z</dcterms:created>
  <dcterms:modified xsi:type="dcterms:W3CDTF">2023-03-01T11:44:28Z</dcterms:modified>
</cp:coreProperties>
</file>