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78" r:id="rId3"/>
    <p:sldId id="273" r:id="rId4"/>
    <p:sldId id="272" r:id="rId5"/>
    <p:sldId id="268" r:id="rId6"/>
    <p:sldId id="280" r:id="rId7"/>
    <p:sldId id="267" r:id="rId8"/>
  </p:sldIdLst>
  <p:sldSz cx="9144000" cy="6858000" type="screen4x3"/>
  <p:notesSz cx="6858000" cy="9144000"/>
  <p:embeddedFontLst>
    <p:embeddedFont>
      <p:font typeface="Romana Script" panose="020B0604020202020204" charset="-52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39" d="100"/>
          <a:sy n="39" d="100"/>
        </p:scale>
        <p:origin x="124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29.05.2023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5218819"/>
            <a:ext cx="5112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mana Script" pitchFamily="34" charset="-52"/>
                <a:cs typeface="Arial" charset="0"/>
              </a:rPr>
              <a:t>Косоногова Наталия Александровна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82862" y="1988840"/>
            <a:ext cx="497889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6511" y="2115973"/>
            <a:ext cx="570310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задач»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Минутка чистописания</a:t>
            </a:r>
            <a:br>
              <a:rPr lang="ru-RU" dirty="0" smtClean="0"/>
            </a:br>
            <a:r>
              <a:rPr lang="ru-RU" dirty="0" smtClean="0"/>
              <a:t>Каждая цифра в своей клетке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12345       54321</a:t>
            </a:r>
          </a:p>
          <a:p>
            <a:r>
              <a:rPr lang="ru-RU" sz="5400" dirty="0" smtClean="0"/>
              <a:t>5    55    555    5555   55555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69321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404664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 устно</a:t>
            </a:r>
            <a:endParaRPr lang="ru-RU" sz="6600" b="1" i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96"/>
          <a:stretch/>
        </p:blipFill>
        <p:spPr bwMode="auto">
          <a:xfrm>
            <a:off x="-684583" y="-7804247"/>
            <a:ext cx="5472607" cy="662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7544" y="1556791"/>
            <a:ext cx="5400600" cy="87032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Увеличить 2 на 1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86993" y="1626499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19944" y="2346579"/>
            <a:ext cx="5400600" cy="87032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Уменьшить 3 на 1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703680" y="2373426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2883" y="3077464"/>
            <a:ext cx="8056512" cy="87032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Повторите число 2 два раза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163043" y="3100817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-713430" y="3968804"/>
            <a:ext cx="8056512" cy="87032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Увеличить 4 на 1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998622" y="3968804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5998622" y="4023459"/>
            <a:ext cx="805198" cy="761009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6803820" y="3976746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29114" y="4839125"/>
            <a:ext cx="8056512" cy="87032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задуманному числу прибавили 3 и получили 5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6424101" y="4914245"/>
            <a:ext cx="850958" cy="72008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350" y="-16252"/>
            <a:ext cx="9160868" cy="68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9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3" grpId="0"/>
      <p:bldP spid="14" grpId="0"/>
      <p:bldP spid="16" grpId="0"/>
      <p:bldP spid="4" grpId="0" animBg="1"/>
      <p:bldP spid="18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жирафику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решить примеры, запиши в тетрадь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180" y="2060848"/>
            <a:ext cx="855763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50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45-46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382905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1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1772816"/>
            <a:ext cx="4978896" cy="1143000"/>
          </a:xfrm>
        </p:spPr>
        <p:txBody>
          <a:bodyPr/>
          <a:lstStyle/>
          <a:p>
            <a:r>
              <a:rPr lang="ru-RU" dirty="0" smtClean="0"/>
              <a:t>Выполни задание в тетради</a:t>
            </a:r>
            <a:br>
              <a:rPr lang="ru-RU" dirty="0" smtClean="0"/>
            </a:br>
            <a:r>
              <a:rPr lang="ru-RU" dirty="0" smtClean="0"/>
              <a:t>с. 17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484784"/>
            <a:ext cx="305929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30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endParaRPr lang="ru-RU" sz="4800" b="1" dirty="0"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mana Script" pitchFamily="34" charset="-52"/>
            </a:endParaRPr>
          </a:p>
        </p:txBody>
      </p:sp>
      <p:sp>
        <p:nvSpPr>
          <p:cNvPr id="3" name="AutoShape 2" descr="http://i944.photobucket.com/albums/ad285/csbalic/World%20Workshop/00-basic-prep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://i944.photobucket.com/albums/ad285/csbalic/World%20Workshop/00-basic-prep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https://ds03.infourok.ru/uploads/ex/083c/00063643-1b1b9183/2/img9.jpg"/>
          <p:cNvSpPr>
            <a:spLocks noChangeAspect="1" noChangeArrowheads="1"/>
          </p:cNvSpPr>
          <p:nvPr/>
        </p:nvSpPr>
        <p:spPr bwMode="auto">
          <a:xfrm>
            <a:off x="155575" y="-2789238"/>
            <a:ext cx="775335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78910" y="437328"/>
            <a:ext cx="8656513" cy="603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9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5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66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Romana Script</vt:lpstr>
      <vt:lpstr>Times New Roman</vt:lpstr>
      <vt:lpstr>Arial</vt:lpstr>
      <vt:lpstr>Calibri</vt:lpstr>
      <vt:lpstr>1_Тема Office</vt:lpstr>
      <vt:lpstr>Презентация PowerPoint</vt:lpstr>
      <vt:lpstr>Минутка чистописания Каждая цифра в своей клетке</vt:lpstr>
      <vt:lpstr>Считаем устно</vt:lpstr>
      <vt:lpstr>Помоги жирафику решить примеры, запиши в тетрадь</vt:lpstr>
      <vt:lpstr>Стр. 45-46  </vt:lpstr>
      <vt:lpstr>Выполни задание в тетради с. 17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Косоногова Наталия Александровна</cp:lastModifiedBy>
  <cp:revision>74</cp:revision>
  <dcterms:created xsi:type="dcterms:W3CDTF">2014-07-06T18:18:01Z</dcterms:created>
  <dcterms:modified xsi:type="dcterms:W3CDTF">2023-05-29T12:12:08Z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2232372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