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6" r:id="rId5"/>
    <p:sldId id="259" r:id="rId6"/>
    <p:sldId id="269" r:id="rId7"/>
    <p:sldId id="260" r:id="rId8"/>
    <p:sldId id="270" r:id="rId9"/>
    <p:sldId id="261" r:id="rId10"/>
    <p:sldId id="271" r:id="rId11"/>
    <p:sldId id="262" r:id="rId12"/>
    <p:sldId id="272" r:id="rId13"/>
    <p:sldId id="26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2" d="100"/>
          <a:sy n="72" d="100"/>
        </p:scale>
        <p:origin x="17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70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8FE1-3AEE-4037-9824-3EEAC855598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743CA-5154-4BD9-B107-FF0BF44A2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36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44E04-B11F-40B1-9F68-7CED1891FAB1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8A3F9-25E5-4C02-B58A-3C031C14D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5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52"/>
            <a:ext cx="9144000" cy="683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508104" y="3284984"/>
            <a:ext cx="3635896" cy="3573015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Презентация для  детей дошкольного возраста.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Подготовили: инструктор по физической культуре Пашкова О.А.,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Музыкальный руководитель Вакуленко Н.М.</a:t>
            </a:r>
          </a:p>
          <a:p>
            <a:pPr algn="ctr"/>
            <a:endParaRPr lang="ru-RU" sz="2000" b="1" dirty="0">
              <a:solidFill>
                <a:srgbClr val="FFFF00"/>
              </a:solidFill>
            </a:endParaRPr>
          </a:p>
          <a:p>
            <a:pPr algn="ctr"/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7132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/>
          <p:cNvSpPr/>
          <p:nvPr/>
        </p:nvSpPr>
        <p:spPr>
          <a:xfrm>
            <a:off x="16932" y="19584"/>
            <a:ext cx="9127067" cy="685800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на вид как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черепаха,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него как сталь 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рубаха,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врагов он не 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боится,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Охраняет он</a:t>
            </a:r>
          </a:p>
          <a:p>
            <a:pPr algn="ctr"/>
            <a:r>
              <a:rPr lang="ru-RU" sz="20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границы!</a:t>
            </a:r>
          </a:p>
        </p:txBody>
      </p:sp>
    </p:spTree>
    <p:extLst>
      <p:ext uri="{BB962C8B-B14F-4D97-AF65-F5344CB8AC3E}">
        <p14:creationId xmlns:p14="http://schemas.microsoft.com/office/powerpoint/2010/main" val="236120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н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6770" cy="687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28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07504" y="116632"/>
            <a:ext cx="8928992" cy="6624736"/>
          </a:xfrm>
          <a:prstGeom prst="ellipse">
            <a:avLst/>
          </a:prstGeom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Нужен мост нам через реку?</a:t>
            </a:r>
          </a:p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поможет человеку?</a:t>
            </a:r>
          </a:p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Армия спасёт всегда.</a:t>
            </a:r>
          </a:p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в ней инженерные</a:t>
            </a:r>
          </a:p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309416204"/>
      </p:ext>
    </p:extLst>
  </p:cSld>
  <p:clrMapOvr>
    <a:masterClrMapping/>
  </p:clrMapOvr>
  <p:transition spd="slow"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ан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6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60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pamyatnik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648" y="1124744"/>
            <a:ext cx="4931213" cy="38164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Содержимое 4" descr="201108200929530.IMG_4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3557" y="2852936"/>
            <a:ext cx="4327368" cy="39304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611560" y="11663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Памятники посвящённые пограничникам</a:t>
            </a:r>
          </a:p>
        </p:txBody>
      </p:sp>
    </p:spTree>
    <p:extLst>
      <p:ext uri="{BB962C8B-B14F-4D97-AF65-F5344CB8AC3E}">
        <p14:creationId xmlns:p14="http://schemas.microsoft.com/office/powerpoint/2010/main" val="318285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6470"/>
            <a:ext cx="87129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Calibri"/>
              </a:rPr>
              <a:t>                 </a:t>
            </a:r>
            <a:r>
              <a:rPr lang="ru-RU" sz="2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28 мая 1918 года была учреждена </a:t>
            </a:r>
            <a:r>
              <a:rPr lang="ru-RU" sz="2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  <a:ea typeface="+mj-ea"/>
                <a:cs typeface="+mj-cs"/>
              </a:rPr>
              <a:t>Пограничная охрана РСФСР</a:t>
            </a:r>
            <a:endParaRPr lang="ru-RU" sz="2000" i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5" descr="1319697604_pogranichnyj-stolb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1199197"/>
            <a:ext cx="8496944" cy="532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9906662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565923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е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58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огран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02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/>
          <p:cNvSpPr/>
          <p:nvPr/>
        </p:nvSpPr>
        <p:spPr>
          <a:xfrm>
            <a:off x="0" y="0"/>
            <a:ext cx="9144000" cy="6858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Вот загадка!!!</a:t>
            </a:r>
          </a:p>
          <a:p>
            <a:r>
              <a:rPr lang="ru-RU" sz="2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 волнам дворец </a:t>
            </a:r>
          </a:p>
          <a:p>
            <a:r>
              <a:rPr lang="ru-RU" sz="2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плывёт,</a:t>
            </a:r>
          </a:p>
          <a:p>
            <a:r>
              <a:rPr lang="ru-RU" sz="2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Пограничников </a:t>
            </a:r>
          </a:p>
          <a:p>
            <a:r>
              <a:rPr lang="ru-RU" sz="2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везёт!</a:t>
            </a:r>
          </a:p>
        </p:txBody>
      </p:sp>
    </p:spTree>
    <p:extLst>
      <p:ext uri="{BB962C8B-B14F-4D97-AF65-F5344CB8AC3E}">
        <p14:creationId xmlns:p14="http://schemas.microsoft.com/office/powerpoint/2010/main" val="7228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ог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352928" cy="6609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275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7584" y="764704"/>
            <a:ext cx="7704856" cy="54726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Эти птицы мчатся в небе голубом.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Города, моря, границы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Охраняют под крылом.</a:t>
            </a:r>
          </a:p>
        </p:txBody>
      </p:sp>
    </p:spTree>
    <p:extLst>
      <p:ext uri="{BB962C8B-B14F-4D97-AF65-F5344CB8AC3E}">
        <p14:creationId xmlns:p14="http://schemas.microsoft.com/office/powerpoint/2010/main" val="40111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амолё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10" y="0"/>
            <a:ext cx="9144000" cy="767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1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312</TotalTime>
  <Words>111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Palatino Linotype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</cp:lastModifiedBy>
  <cp:revision>91</cp:revision>
  <dcterms:created xsi:type="dcterms:W3CDTF">2018-05-04T16:08:13Z</dcterms:created>
  <dcterms:modified xsi:type="dcterms:W3CDTF">2023-05-29T09:45:45Z</dcterms:modified>
</cp:coreProperties>
</file>