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55" y="-7992"/>
            <a:ext cx="9153208" cy="68659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980729"/>
            <a:ext cx="68407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МБДОУ «Детский сад №18»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 по развитию речи в старшей группе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«Путешествие по сказкам»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Разработала: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Щеглова Е.С.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77886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766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Изготовление альбома: «Русские народные сказки»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7" t="5197" b="4037"/>
          <a:stretch/>
        </p:blipFill>
        <p:spPr>
          <a:xfrm rot="16200000">
            <a:off x="2242868" y="983411"/>
            <a:ext cx="4900882" cy="562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605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317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7467" y="47667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Лепка сказочных персонажей из русской народной сказки на выбор детей </a:t>
            </a:r>
            <a:r>
              <a:rPr lang="ru-RU" dirty="0"/>
              <a:t>из пластилина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94014"/>
            <a:ext cx="1643228" cy="2190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094014"/>
            <a:ext cx="1671650" cy="2228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7" y="3915356"/>
            <a:ext cx="1774935" cy="2366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24" y="4003160"/>
            <a:ext cx="1810456" cy="241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1" t="17862" r="13209" b="26792"/>
          <a:stretch/>
        </p:blipFill>
        <p:spPr>
          <a:xfrm>
            <a:off x="1907704" y="2280060"/>
            <a:ext cx="5072244" cy="283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0406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4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Рисование русской народной сказки «</a:t>
            </a:r>
            <a:r>
              <a:rPr lang="ru-RU" b="1" dirty="0" err="1"/>
              <a:t>Заюшкина</a:t>
            </a:r>
            <a:r>
              <a:rPr lang="ru-RU" b="1" dirty="0"/>
              <a:t> избушка»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97" y="1052736"/>
            <a:ext cx="3515882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56057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 r="4339"/>
          <a:stretch/>
        </p:blipFill>
        <p:spPr>
          <a:xfrm>
            <a:off x="2555776" y="3689648"/>
            <a:ext cx="4373593" cy="2902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2311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4" y="-3418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766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Изготовление </a:t>
            </a:r>
            <a:r>
              <a:rPr lang="ru-RU" dirty="0" err="1"/>
              <a:t>лепбука</a:t>
            </a:r>
            <a:r>
              <a:rPr lang="ru-RU" dirty="0"/>
              <a:t> «Как хорошо уметь читать»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5580112" cy="4185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954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2"/>
            <a:ext cx="912380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7467" y="476672"/>
            <a:ext cx="78488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Итоги, выводы.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проектной деятельности были сформулированы следующие выводы: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Через восприятие  сказок мы: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воспитываем детей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развиваем выразительную, образную речь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развиваем логическое мышление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развиваем творческую активность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-сказки это отличное средство сплочения детей и взрослых.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406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620688"/>
            <a:ext cx="712879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Актуальность: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Воспитание любви к книгам начинается в раннем детстве, и способствуют  этому сказки. Сказки передаются из поколения в поколение на протяжении веков. Сказки играют большую роль в становлении личности ребенка, играют большую роль в модели его поведения. Сказки научат ребёнка отличать добрые поступки от плохих, учат детей быть добрее и справедливее. Сказка для ребенка – это не только захватывающие истории, сказка несет в себе педагогическое действие.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Рассказывая сказку можно покормить ребёнка, успокоить его и уложить спать, скучное занятие можно превратить в игру. Самое главное, чему учит нас сказка - оставаться в душе чуть-чуть Волшебником. Чтобы повысить интерес к сказкам, любви к книгам мной был разработан проект «В гостях у сказки».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Данный проект способствует созданию благоприятной дружеской атмосферы в группе, а также использованию игровых методов, направленных на развитие связной  речи с учётом таких характеристик личности, как активность, самостоятельность, эмоциональная устойчивость,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val="2454430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474345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век компьютерных технологий, прогресса, занятости родителей очень часто мы сталкиваемся с тем, что наши дети, к сожалению меньше общаются с книгами, исчезает интерес к истокам художественной литературы – устному народному творчеству.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поэтому в последние годы наблюдается резкое снижение уровня речевого развития дошкольников. Нарушения речи сказываются на последующем развитии и обучении ребенка, на общении со сверстниками и взрослыми.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Именно, средством развития речи, общения и взаимодействия ребенка с взрослыми и сверстниками, обогащения словаря детей, использования в речи разнообразных языковых средств, эмоциональной отзывчивости и сопереживания героям произведений служит чтение народной художественной литературы - сказок.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02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692696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Развитие связной речи детей через знакомство со сказками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1.Развивать общение и взаимодействие ребенка со взрослыми и сверстниками.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2.Обогащать словарь детей, совершенствовать диалогическую речь, воспитывать умение использовать в речи разнообразные языковые средства.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3.Развивать эмоциональную отзывчивость и сопереживание героям литературных произведений.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4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воспитанники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знают и хорошо ориентируются в художественной литературе, определяют жанровую принадлежность;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владеют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расширенным словарным запасом;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владеют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навыками продуктивной деятельности;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владеют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выразительными способами общения.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получают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удовольствие от совместной деятельности со взрослыми и сверстниками;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пользуются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выразительными средствами речи;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устойчивый интерес к художественной литературе;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выражать эмоции, поддерживать диалог.</a:t>
            </a:r>
          </a:p>
        </p:txBody>
      </p:sp>
    </p:spTree>
    <p:extLst>
      <p:ext uri="{BB962C8B-B14F-4D97-AF65-F5344CB8AC3E}">
        <p14:creationId xmlns:p14="http://schemas.microsoft.com/office/powerpoint/2010/main" val="3612977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Этапы реализации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этап (аналитический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indent="-342900">
              <a:buAutoNum type="arabicPeriod"/>
            </a:pP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Основной (реализация намеченных планов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indent="-342900">
              <a:buAutoNum type="arabicPeriod"/>
            </a:pP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Заключительный этап (продукт деятельности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9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Игра-драматизация по русской народной сказке «Теремок»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5760640" cy="3806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857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" y="0"/>
            <a:ext cx="912380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548680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Путешествие в библиотеку </a:t>
            </a:r>
            <a:r>
              <a:rPr lang="ru-RU" b="1" dirty="0" smtClean="0"/>
              <a:t>«</a:t>
            </a:r>
            <a:r>
              <a:rPr lang="ru-RU" b="1" dirty="0"/>
              <a:t>В гости к книге»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18012"/>
            <a:ext cx="3035829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8" b="7799"/>
          <a:stretch/>
        </p:blipFill>
        <p:spPr>
          <a:xfrm>
            <a:off x="4572000" y="918238"/>
            <a:ext cx="3096344" cy="2276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7" r="23669"/>
          <a:stretch/>
        </p:blipFill>
        <p:spPr>
          <a:xfrm>
            <a:off x="611560" y="3427007"/>
            <a:ext cx="2242799" cy="321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1" t="31572" r="14277"/>
          <a:stretch/>
        </p:blipFill>
        <p:spPr>
          <a:xfrm>
            <a:off x="3131840" y="3435495"/>
            <a:ext cx="2597755" cy="3204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5" r="14445"/>
          <a:stretch/>
        </p:blipFill>
        <p:spPr>
          <a:xfrm>
            <a:off x="6077491" y="3427007"/>
            <a:ext cx="2571750" cy="327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6681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26" y="-50004"/>
            <a:ext cx="91238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404664"/>
            <a:ext cx="385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Дидактическая игра «Собери сказку»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92114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68960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79037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296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Щеглова</dc:creator>
  <cp:lastModifiedBy>Dexp</cp:lastModifiedBy>
  <cp:revision>10</cp:revision>
  <dcterms:created xsi:type="dcterms:W3CDTF">2023-02-28T07:41:06Z</dcterms:created>
  <dcterms:modified xsi:type="dcterms:W3CDTF">2023-05-29T01:49:12Z</dcterms:modified>
</cp:coreProperties>
</file>