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960" r:id="rId4"/>
  </p:sldMasterIdLst>
  <p:notesMasterIdLst>
    <p:notesMasterId r:id="rId14"/>
  </p:notesMasterIdLst>
  <p:handoutMasterIdLst>
    <p:handoutMasterId r:id="rId15"/>
  </p:handoutMasterIdLst>
  <p:sldIdLst>
    <p:sldId id="256" r:id="rId5"/>
    <p:sldId id="259" r:id="rId6"/>
    <p:sldId id="267" r:id="rId7"/>
    <p:sldId id="260" r:id="rId8"/>
    <p:sldId id="268" r:id="rId9"/>
    <p:sldId id="264" r:id="rId10"/>
    <p:sldId id="270" r:id="rId11"/>
    <p:sldId id="266" r:id="rId12"/>
    <p:sldId id="26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4" d="100"/>
          <a:sy n="64" d="100"/>
        </p:scale>
        <p:origin x="-67" y="-173"/>
      </p:cViewPr>
      <p:guideLst>
        <p:guide orient="horz" pos="2160"/>
        <p:guide pos="3840"/>
      </p:guideLst>
    </p:cSldViewPr>
  </p:slideViewPr>
  <p:notesTextViewPr>
    <p:cViewPr>
      <p:scale>
        <a:sx n="1" d="1"/>
        <a:sy n="1" d="1"/>
      </p:scale>
      <p:origin x="0" y="0"/>
    </p:cViewPr>
  </p:notesTextViewPr>
  <p:notesViewPr>
    <p:cSldViewPr snapToGrid="0">
      <p:cViewPr varScale="1">
        <p:scale>
          <a:sx n="89" d="100"/>
          <a:sy n="89" d="100"/>
        </p:scale>
        <p:origin x="301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xmlns="" id="{507F5E8A-7644-4F50-8F72-65ACF32117F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a:extLst>
              <a:ext uri="{FF2B5EF4-FFF2-40B4-BE49-F238E27FC236}">
                <a16:creationId xmlns:a16="http://schemas.microsoft.com/office/drawing/2014/main" xmlns="" id="{B9DCDCD0-354A-49BC-A226-7D5CC21010A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116812-4D2D-4760-866C-F892236C4F47}" type="datetimeFigureOut">
              <a:rPr lang="ru-RU" smtClean="0"/>
              <a:t>24.05.2023</a:t>
            </a:fld>
            <a:endParaRPr lang="ru-RU" dirty="0"/>
          </a:p>
        </p:txBody>
      </p:sp>
      <p:sp>
        <p:nvSpPr>
          <p:cNvPr id="4" name="Нижний колонтитул 3">
            <a:extLst>
              <a:ext uri="{FF2B5EF4-FFF2-40B4-BE49-F238E27FC236}">
                <a16:creationId xmlns:a16="http://schemas.microsoft.com/office/drawing/2014/main" xmlns="" id="{71336EB4-ECFE-49E4-9287-BE0DE1E26C8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a:extLst>
              <a:ext uri="{FF2B5EF4-FFF2-40B4-BE49-F238E27FC236}">
                <a16:creationId xmlns:a16="http://schemas.microsoft.com/office/drawing/2014/main" xmlns="" id="{4166A689-4E7C-4F2C-B9D4-329FC84CBDC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FA7011-838B-4A9D-BF4C-3344F3C5A495}" type="slidenum">
              <a:rPr lang="ru-RU" smtClean="0"/>
              <a:t>‹#›</a:t>
            </a:fld>
            <a:endParaRPr lang="ru-RU" dirty="0"/>
          </a:p>
        </p:txBody>
      </p:sp>
    </p:spTree>
    <p:extLst>
      <p:ext uri="{BB962C8B-B14F-4D97-AF65-F5344CB8AC3E}">
        <p14:creationId xmlns:p14="http://schemas.microsoft.com/office/powerpoint/2010/main" val="2389614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59992A-4692-44E1-A0C3-98762478A495}" type="datetimeFigureOut">
              <a:rPr lang="ru-RU" smtClean="0"/>
              <a:t>24.05.2023</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60113A-B59B-4D8C-B30C-BFAF7453006C}" type="slidenum">
              <a:rPr lang="ru-RU" smtClean="0"/>
              <a:t>‹#›</a:t>
            </a:fld>
            <a:endParaRPr lang="ru-RU" dirty="0"/>
          </a:p>
        </p:txBody>
      </p:sp>
    </p:spTree>
    <p:extLst>
      <p:ext uri="{BB962C8B-B14F-4D97-AF65-F5344CB8AC3E}">
        <p14:creationId xmlns:p14="http://schemas.microsoft.com/office/powerpoint/2010/main" val="1427412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8460113A-B59B-4D8C-B30C-BFAF7453006C}" type="slidenum">
              <a:rPr lang="ru-RU" smtClean="0"/>
              <a:t>1</a:t>
            </a:fld>
            <a:endParaRPr lang="ru-RU" dirty="0"/>
          </a:p>
        </p:txBody>
      </p:sp>
    </p:spTree>
    <p:extLst>
      <p:ext uri="{BB962C8B-B14F-4D97-AF65-F5344CB8AC3E}">
        <p14:creationId xmlns:p14="http://schemas.microsoft.com/office/powerpoint/2010/main" val="3011408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8460113A-B59B-4D8C-B30C-BFAF7453006C}" type="slidenum">
              <a:rPr lang="ru-RU" smtClean="0"/>
              <a:t>2</a:t>
            </a:fld>
            <a:endParaRPr lang="ru-RU" dirty="0"/>
          </a:p>
        </p:txBody>
      </p:sp>
    </p:spTree>
    <p:extLst>
      <p:ext uri="{BB962C8B-B14F-4D97-AF65-F5344CB8AC3E}">
        <p14:creationId xmlns:p14="http://schemas.microsoft.com/office/powerpoint/2010/main" val="1761758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ru-RU"/>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pPr rtl="0"/>
            <a:fld id="{BC621F53-42F1-4162-B336-26DCEE8C78C6}" type="datetime1">
              <a:rPr lang="ru-RU" noProof="0" smtClean="0"/>
              <a:t>24.05.2023</a:t>
            </a:fld>
            <a:endParaRPr lang="ru-RU" noProof="0" dirty="0"/>
          </a:p>
        </p:txBody>
      </p:sp>
      <p:sp>
        <p:nvSpPr>
          <p:cNvPr id="5" name="Footer Placeholder 4"/>
          <p:cNvSpPr>
            <a:spLocks noGrp="1"/>
          </p:cNvSpPr>
          <p:nvPr>
            <p:ph type="ftr" sz="quarter" idx="11"/>
          </p:nvPr>
        </p:nvSpPr>
        <p:spPr/>
        <p:txBody>
          <a:bodyPr/>
          <a:lstStyle>
            <a:lvl1pPr>
              <a:defRPr>
                <a:solidFill>
                  <a:schemeClr val="tx1"/>
                </a:solidFill>
              </a:defRPr>
            </a:lvl1pPr>
          </a:lstStyle>
          <a:p>
            <a:pPr rtl="0"/>
            <a:r>
              <a:rPr lang="ru-RU" noProof="0"/>
              <a:t>
              </a:t>
            </a:r>
            <a:endParaRPr lang="ru-RU" noProof="0"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pPr rtl="0"/>
            <a:fld id="{6D22F896-40B5-4ADD-8801-0D06FADFA095}" type="slidenum">
              <a:rPr lang="ru-RU" noProof="0" smtClean="0"/>
              <a:t>‹#›</a:t>
            </a:fld>
            <a:endParaRPr lang="ru-RU" noProof="0" dirty="0"/>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9055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5CB4E175-9C2C-4C83-9CCB-1EE79023B6BD}" type="datetime1">
              <a:rPr lang="ru-RU" noProof="0" smtClean="0"/>
              <a:t>24.05.2023</a:t>
            </a:fld>
            <a:endParaRPr lang="ru-RU" noProof="0" dirty="0"/>
          </a:p>
        </p:txBody>
      </p:sp>
      <p:sp>
        <p:nvSpPr>
          <p:cNvPr id="5" name="Footer Placeholder 4"/>
          <p:cNvSpPr>
            <a:spLocks noGrp="1"/>
          </p:cNvSpPr>
          <p:nvPr>
            <p:ph type="ftr" sz="quarter" idx="11"/>
          </p:nvPr>
        </p:nvSpPr>
        <p:spPr/>
        <p:txBody>
          <a:bodyPr/>
          <a:lstStyle/>
          <a:p>
            <a:pPr rtl="0"/>
            <a:r>
              <a:rPr lang="ru-RU" noProof="0"/>
              <a:t>
              </a:t>
            </a:r>
            <a:endParaRPr lang="ru-RU" noProof="0" dirty="0"/>
          </a:p>
        </p:txBody>
      </p:sp>
      <p:sp>
        <p:nvSpPr>
          <p:cNvPr id="6" name="Slide Number Placeholder 5"/>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spTree>
    <p:extLst>
      <p:ext uri="{BB962C8B-B14F-4D97-AF65-F5344CB8AC3E}">
        <p14:creationId xmlns:p14="http://schemas.microsoft.com/office/powerpoint/2010/main" val="3427551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E7517F1C-F724-4DFD-84E7-B0A8A15DA9AC}" type="datetime1">
              <a:rPr lang="ru-RU" noProof="0" smtClean="0"/>
              <a:t>24.05.2023</a:t>
            </a:fld>
            <a:endParaRPr lang="ru-RU" noProof="0" dirty="0"/>
          </a:p>
        </p:txBody>
      </p:sp>
      <p:sp>
        <p:nvSpPr>
          <p:cNvPr id="5" name="Footer Placeholder 4"/>
          <p:cNvSpPr>
            <a:spLocks noGrp="1"/>
          </p:cNvSpPr>
          <p:nvPr>
            <p:ph type="ftr" sz="quarter" idx="11"/>
          </p:nvPr>
        </p:nvSpPr>
        <p:spPr/>
        <p:txBody>
          <a:bodyPr/>
          <a:lstStyle/>
          <a:p>
            <a:pPr rtl="0"/>
            <a:r>
              <a:rPr lang="ru-RU" noProof="0"/>
              <a:t>
              </a:t>
            </a:r>
            <a:endParaRPr lang="ru-RU" noProof="0" dirty="0"/>
          </a:p>
        </p:txBody>
      </p:sp>
      <p:sp>
        <p:nvSpPr>
          <p:cNvPr id="6" name="Slide Number Placeholder 5"/>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spTree>
    <p:extLst>
      <p:ext uri="{BB962C8B-B14F-4D97-AF65-F5344CB8AC3E}">
        <p14:creationId xmlns:p14="http://schemas.microsoft.com/office/powerpoint/2010/main" val="1688343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155E9043-9D87-468C-B209-BBE6FB22E4FD}" type="datetime1">
              <a:rPr lang="ru-RU" noProof="0" smtClean="0"/>
              <a:t>24.05.2023</a:t>
            </a:fld>
            <a:endParaRPr lang="ru-RU" noProof="0" dirty="0"/>
          </a:p>
        </p:txBody>
      </p:sp>
      <p:sp>
        <p:nvSpPr>
          <p:cNvPr id="5" name="Footer Placeholder 4"/>
          <p:cNvSpPr>
            <a:spLocks noGrp="1"/>
          </p:cNvSpPr>
          <p:nvPr>
            <p:ph type="ftr" sz="quarter" idx="11"/>
          </p:nvPr>
        </p:nvSpPr>
        <p:spPr/>
        <p:txBody>
          <a:bodyPr/>
          <a:lstStyle/>
          <a:p>
            <a:pPr rtl="0"/>
            <a:r>
              <a:rPr lang="ru-RU" noProof="0"/>
              <a:t>
              </a:t>
            </a:r>
            <a:endParaRPr lang="ru-RU" noProof="0" dirty="0"/>
          </a:p>
        </p:txBody>
      </p:sp>
      <p:sp>
        <p:nvSpPr>
          <p:cNvPr id="6" name="Slide Number Placeholder 5"/>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spTree>
    <p:extLst>
      <p:ext uri="{BB962C8B-B14F-4D97-AF65-F5344CB8AC3E}">
        <p14:creationId xmlns:p14="http://schemas.microsoft.com/office/powerpoint/2010/main" val="3785229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pPr rtl="0"/>
            <a:fld id="{FF90436A-6E7E-4CBA-928F-75534163B5FD}" type="datetime1">
              <a:rPr lang="ru-RU" noProof="0" smtClean="0"/>
              <a:t>24.05.2023</a:t>
            </a:fld>
            <a:endParaRPr lang="ru-RU" noProof="0" dirty="0"/>
          </a:p>
        </p:txBody>
      </p:sp>
      <p:sp>
        <p:nvSpPr>
          <p:cNvPr id="5" name="Footer Placeholder 4"/>
          <p:cNvSpPr>
            <a:spLocks noGrp="1"/>
          </p:cNvSpPr>
          <p:nvPr>
            <p:ph type="ftr" sz="quarter" idx="11"/>
          </p:nvPr>
        </p:nvSpPr>
        <p:spPr/>
        <p:txBody>
          <a:bodyPr/>
          <a:lstStyle/>
          <a:p>
            <a:pPr rtl="0"/>
            <a:r>
              <a:rPr lang="ru-RU" noProof="0"/>
              <a:t>
              </a:t>
            </a:r>
            <a:endParaRPr lang="ru-RU" noProof="0" dirty="0"/>
          </a:p>
        </p:txBody>
      </p:sp>
      <p:sp>
        <p:nvSpPr>
          <p:cNvPr id="6" name="Slide Number Placeholder 5"/>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0022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pPr rtl="0"/>
            <a:fld id="{8E0918B6-8CEE-40C7-BF07-9AA0BD63B15D}" type="datetime1">
              <a:rPr lang="ru-RU" noProof="0" smtClean="0"/>
              <a:t>24.05.2023</a:t>
            </a:fld>
            <a:endParaRPr lang="ru-RU" noProof="0" dirty="0"/>
          </a:p>
        </p:txBody>
      </p:sp>
      <p:sp>
        <p:nvSpPr>
          <p:cNvPr id="6" name="Footer Placeholder 5"/>
          <p:cNvSpPr>
            <a:spLocks noGrp="1"/>
          </p:cNvSpPr>
          <p:nvPr>
            <p:ph type="ftr" sz="quarter" idx="11"/>
          </p:nvPr>
        </p:nvSpPr>
        <p:spPr/>
        <p:txBody>
          <a:bodyPr/>
          <a:lstStyle/>
          <a:p>
            <a:pPr rtl="0"/>
            <a:r>
              <a:rPr lang="ru-RU" noProof="0"/>
              <a:t>
              </a:t>
            </a:r>
            <a:endParaRPr lang="ru-RU" noProof="0" dirty="0"/>
          </a:p>
        </p:txBody>
      </p:sp>
      <p:sp>
        <p:nvSpPr>
          <p:cNvPr id="7" name="Slide Number Placeholder 6"/>
          <p:cNvSpPr>
            <a:spLocks noGrp="1"/>
          </p:cNvSpPr>
          <p:nvPr>
            <p:ph type="sldNum" sz="quarter" idx="12"/>
          </p:nvPr>
        </p:nvSpPr>
        <p:spPr/>
        <p:txBody>
          <a:bodyPr/>
          <a:lstStyle/>
          <a:p>
            <a:pPr rtl="0"/>
            <a:fld id="{6D22F896-40B5-4ADD-8801-0D06FADFA095}" type="slidenum">
              <a:rPr lang="ru-RU" noProof="0" smtClean="0"/>
              <a:pPr/>
              <a:t>‹#›</a:t>
            </a:fld>
            <a:endParaRPr lang="ru-RU" noProof="0" dirty="0"/>
          </a:p>
        </p:txBody>
      </p:sp>
    </p:spTree>
    <p:extLst>
      <p:ext uri="{BB962C8B-B14F-4D97-AF65-F5344CB8AC3E}">
        <p14:creationId xmlns:p14="http://schemas.microsoft.com/office/powerpoint/2010/main" val="97869901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pPr rtl="0"/>
            <a:fld id="{8B3476CB-37AE-42E0-B083-5844E8E2A47B}" type="datetime1">
              <a:rPr lang="ru-RU" noProof="0" smtClean="0"/>
              <a:t>24.05.2023</a:t>
            </a:fld>
            <a:endParaRPr lang="ru-RU" noProof="0" dirty="0"/>
          </a:p>
        </p:txBody>
      </p:sp>
      <p:sp>
        <p:nvSpPr>
          <p:cNvPr id="8" name="Footer Placeholder 7"/>
          <p:cNvSpPr>
            <a:spLocks noGrp="1"/>
          </p:cNvSpPr>
          <p:nvPr>
            <p:ph type="ftr" sz="quarter" idx="11"/>
          </p:nvPr>
        </p:nvSpPr>
        <p:spPr/>
        <p:txBody>
          <a:bodyPr/>
          <a:lstStyle/>
          <a:p>
            <a:pPr rtl="0"/>
            <a:r>
              <a:rPr lang="ru-RU" noProof="0"/>
              <a:t>
              </a:t>
            </a:r>
            <a:endParaRPr lang="ru-RU" noProof="0" dirty="0"/>
          </a:p>
        </p:txBody>
      </p:sp>
      <p:sp>
        <p:nvSpPr>
          <p:cNvPr id="9" name="Slide Number Placeholder 8"/>
          <p:cNvSpPr>
            <a:spLocks noGrp="1"/>
          </p:cNvSpPr>
          <p:nvPr>
            <p:ph type="sldNum" sz="quarter" idx="12"/>
          </p:nvPr>
        </p:nvSpPr>
        <p:spPr/>
        <p:txBody>
          <a:bodyPr/>
          <a:lstStyle/>
          <a:p>
            <a:pPr rtl="0"/>
            <a:fld id="{6D22F896-40B5-4ADD-8801-0D06FADFA095}" type="slidenum">
              <a:rPr lang="ru-RU" noProof="0" smtClean="0"/>
              <a:pPr/>
              <a:t>‹#›</a:t>
            </a:fld>
            <a:endParaRPr lang="ru-RU" noProof="0" dirty="0"/>
          </a:p>
        </p:txBody>
      </p:sp>
    </p:spTree>
    <p:extLst>
      <p:ext uri="{BB962C8B-B14F-4D97-AF65-F5344CB8AC3E}">
        <p14:creationId xmlns:p14="http://schemas.microsoft.com/office/powerpoint/2010/main" val="1162151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pPr rtl="0"/>
            <a:fld id="{0A9BFC6D-26C7-447B-A29C-1CD48A44E0FC}" type="datetime1">
              <a:rPr lang="ru-RU" noProof="0" smtClean="0"/>
              <a:t>24.05.2023</a:t>
            </a:fld>
            <a:endParaRPr lang="ru-RU" noProof="0" dirty="0"/>
          </a:p>
        </p:txBody>
      </p:sp>
      <p:sp>
        <p:nvSpPr>
          <p:cNvPr id="4" name="Footer Placeholder 3"/>
          <p:cNvSpPr>
            <a:spLocks noGrp="1"/>
          </p:cNvSpPr>
          <p:nvPr>
            <p:ph type="ftr" sz="quarter" idx="11"/>
          </p:nvPr>
        </p:nvSpPr>
        <p:spPr/>
        <p:txBody>
          <a:bodyPr/>
          <a:lstStyle/>
          <a:p>
            <a:pPr rtl="0"/>
            <a:r>
              <a:rPr lang="ru-RU" noProof="0"/>
              <a:t>
              </a:t>
            </a:r>
            <a:endParaRPr lang="ru-RU" noProof="0" dirty="0"/>
          </a:p>
        </p:txBody>
      </p:sp>
      <p:sp>
        <p:nvSpPr>
          <p:cNvPr id="5" name="Slide Number Placeholder 4"/>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spTree>
    <p:extLst>
      <p:ext uri="{BB962C8B-B14F-4D97-AF65-F5344CB8AC3E}">
        <p14:creationId xmlns:p14="http://schemas.microsoft.com/office/powerpoint/2010/main" val="698088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8CF42ED9-3285-47FB-AD0C-01B700C3CF44}" type="datetime1">
              <a:rPr lang="ru-RU" noProof="0" smtClean="0"/>
              <a:t>24.05.2023</a:t>
            </a:fld>
            <a:endParaRPr lang="ru-RU" noProof="0" dirty="0"/>
          </a:p>
        </p:txBody>
      </p:sp>
      <p:sp>
        <p:nvSpPr>
          <p:cNvPr id="3" name="Footer Placeholder 2"/>
          <p:cNvSpPr>
            <a:spLocks noGrp="1"/>
          </p:cNvSpPr>
          <p:nvPr>
            <p:ph type="ftr" sz="quarter" idx="11"/>
          </p:nvPr>
        </p:nvSpPr>
        <p:spPr/>
        <p:txBody>
          <a:bodyPr/>
          <a:lstStyle/>
          <a:p>
            <a:pPr rtl="0"/>
            <a:r>
              <a:rPr lang="ru-RU" noProof="0"/>
              <a:t>
              </a:t>
            </a:r>
            <a:endParaRPr lang="ru-RU" noProof="0" dirty="0"/>
          </a:p>
        </p:txBody>
      </p:sp>
      <p:sp>
        <p:nvSpPr>
          <p:cNvPr id="4" name="Slide Number Placeholder 3"/>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spTree>
    <p:extLst>
      <p:ext uri="{BB962C8B-B14F-4D97-AF65-F5344CB8AC3E}">
        <p14:creationId xmlns:p14="http://schemas.microsoft.com/office/powerpoint/2010/main" val="562710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rtl="0"/>
            <a:fld id="{DABA011B-8444-433D-95F0-78252DAA1FDD}" type="datetime1">
              <a:rPr lang="ru-RU" noProof="0" smtClean="0"/>
              <a:t>24.05.2023</a:t>
            </a:fld>
            <a:endParaRPr lang="ru-RU" noProof="0" dirty="0"/>
          </a:p>
        </p:txBody>
      </p:sp>
      <p:sp>
        <p:nvSpPr>
          <p:cNvPr id="6" name="Footer Placeholder 5"/>
          <p:cNvSpPr>
            <a:spLocks noGrp="1"/>
          </p:cNvSpPr>
          <p:nvPr>
            <p:ph type="ftr" sz="quarter" idx="11"/>
          </p:nvPr>
        </p:nvSpPr>
        <p:spPr/>
        <p:txBody>
          <a:bodyPr/>
          <a:lstStyle/>
          <a:p>
            <a:pPr rtl="0"/>
            <a:r>
              <a:rPr lang="ru-RU" noProof="0"/>
              <a:t>
              </a:t>
            </a:r>
            <a:endParaRPr lang="ru-RU" noProof="0" dirty="0"/>
          </a:p>
        </p:txBody>
      </p:sp>
      <p:sp>
        <p:nvSpPr>
          <p:cNvPr id="7" name="Slide Number Placeholder 6"/>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spTree>
    <p:extLst>
      <p:ext uri="{BB962C8B-B14F-4D97-AF65-F5344CB8AC3E}">
        <p14:creationId xmlns:p14="http://schemas.microsoft.com/office/powerpoint/2010/main" val="3017817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rtl="0"/>
            <a:fld id="{E739BAAB-466B-435A-A753-FB026011CC84}" type="datetime1">
              <a:rPr lang="ru-RU" noProof="0" smtClean="0"/>
              <a:t>24.05.2023</a:t>
            </a:fld>
            <a:endParaRPr lang="ru-RU" noProof="0" dirty="0"/>
          </a:p>
        </p:txBody>
      </p:sp>
      <p:sp>
        <p:nvSpPr>
          <p:cNvPr id="6" name="Footer Placeholder 5"/>
          <p:cNvSpPr>
            <a:spLocks noGrp="1"/>
          </p:cNvSpPr>
          <p:nvPr>
            <p:ph type="ftr" sz="quarter" idx="11"/>
          </p:nvPr>
        </p:nvSpPr>
        <p:spPr/>
        <p:txBody>
          <a:bodyPr/>
          <a:lstStyle/>
          <a:p>
            <a:pPr rtl="0"/>
            <a:r>
              <a:rPr lang="ru-RU" noProof="0"/>
              <a:t>
              </a:t>
            </a:r>
            <a:endParaRPr lang="ru-RU" noProof="0" dirty="0"/>
          </a:p>
        </p:txBody>
      </p:sp>
      <p:sp>
        <p:nvSpPr>
          <p:cNvPr id="7" name="Slide Number Placeholder 6"/>
          <p:cNvSpPr>
            <a:spLocks noGrp="1"/>
          </p:cNvSpPr>
          <p:nvPr>
            <p:ph type="sldNum" sz="quarter" idx="12"/>
          </p:nvPr>
        </p:nvSpPr>
        <p:spPr/>
        <p:txBody>
          <a:bodyPr/>
          <a:lstStyle/>
          <a:p>
            <a:pPr rtl="0"/>
            <a:fld id="{6D22F896-40B5-4ADD-8801-0D06FADFA095}" type="slidenum">
              <a:rPr lang="ru-RU" noProof="0" smtClean="0"/>
              <a:t>‹#›</a:t>
            </a:fld>
            <a:endParaRPr lang="ru-RU" noProof="0" dirty="0"/>
          </a:p>
        </p:txBody>
      </p:sp>
    </p:spTree>
    <p:extLst>
      <p:ext uri="{BB962C8B-B14F-4D97-AF65-F5344CB8AC3E}">
        <p14:creationId xmlns:p14="http://schemas.microsoft.com/office/powerpoint/2010/main" val="3281121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pPr rtl="0"/>
            <a:fld id="{8E0918B6-8CEE-40C7-BF07-9AA0BD63B15D}" type="datetime1">
              <a:rPr lang="ru-RU" noProof="0" smtClean="0"/>
              <a:t>24.05.2023</a:t>
            </a:fld>
            <a:endParaRPr lang="ru-RU" noProof="0"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pPr rtl="0"/>
            <a:r>
              <a:rPr lang="ru-RU" noProof="0"/>
              <a:t>
              </a:t>
            </a:r>
            <a:endParaRPr lang="ru-RU" noProof="0"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pPr rtl="0"/>
            <a:fld id="{6D22F896-40B5-4ADD-8801-0D06FADFA095}" type="slidenum">
              <a:rPr lang="ru-RU" noProof="0" smtClean="0"/>
              <a:pPr/>
              <a:t>‹#›</a:t>
            </a:fld>
            <a:endParaRPr lang="ru-RU" noProof="0" dirty="0"/>
          </a:p>
        </p:txBody>
      </p:sp>
    </p:spTree>
    <p:extLst>
      <p:ext uri="{BB962C8B-B14F-4D97-AF65-F5344CB8AC3E}">
        <p14:creationId xmlns:p14="http://schemas.microsoft.com/office/powerpoint/2010/main" val="2443389726"/>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50E78D6-F072-48E7-8270-20EFBDD26F36}"/>
              </a:ext>
            </a:extLst>
          </p:cNvPr>
          <p:cNvSpPr>
            <a:spLocks noGrp="1"/>
          </p:cNvSpPr>
          <p:nvPr>
            <p:ph type="ctrTitle"/>
          </p:nvPr>
        </p:nvSpPr>
        <p:spPr>
          <a:xfrm>
            <a:off x="1191127" y="1553537"/>
            <a:ext cx="9966960" cy="696884"/>
          </a:xfrm>
        </p:spPr>
        <p:txBody>
          <a:bodyPr rtlCol="0">
            <a:normAutofit/>
          </a:bodyPr>
          <a:lstStyle/>
          <a:p>
            <a:r>
              <a:rPr lang="en-US" sz="4600" cap="none" dirty="0">
                <a:latin typeface="Times New Roman" panose="02020603050405020304" pitchFamily="18" charset="0"/>
                <a:cs typeface="Times New Roman" panose="02020603050405020304" pitchFamily="18" charset="0"/>
              </a:rPr>
              <a:t>Travelling By Sea</a:t>
            </a:r>
            <a:endParaRPr lang="ru-RU" sz="4600" cap="none"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xmlns="" id="{3FC7BD98-5486-489C-BAA0-A69CEFF691B3}"/>
              </a:ext>
            </a:extLst>
          </p:cNvPr>
          <p:cNvSpPr>
            <a:spLocks noGrp="1"/>
          </p:cNvSpPr>
          <p:nvPr>
            <p:ph type="subTitle" idx="1"/>
          </p:nvPr>
        </p:nvSpPr>
        <p:spPr>
          <a:xfrm>
            <a:off x="8659091" y="5209309"/>
            <a:ext cx="2964873" cy="1275183"/>
          </a:xfrm>
        </p:spPr>
        <p:txBody>
          <a:bodyPr rtlCol="0">
            <a:normAutofit fontScale="92500" lnSpcReduction="10000"/>
          </a:bodyPr>
          <a:lstStyle/>
          <a:p>
            <a:pPr algn="r" rtl="0"/>
            <a:r>
              <a:rPr lang="ru-RU" sz="2400" smtClean="0">
                <a:latin typeface="Times New Roman" panose="02020603050405020304" pitchFamily="18" charset="0"/>
                <a:cs typeface="Times New Roman" panose="02020603050405020304" pitchFamily="18" charset="0"/>
              </a:rPr>
              <a:t>КГА ПОУ «ДВГГТК»</a:t>
            </a:r>
            <a:endParaRPr lang="ru-RU" sz="2400" dirty="0" smtClean="0">
              <a:latin typeface="Times New Roman" panose="02020603050405020304" pitchFamily="18" charset="0"/>
              <a:cs typeface="Times New Roman" panose="02020603050405020304" pitchFamily="18" charset="0"/>
            </a:endParaRPr>
          </a:p>
          <a:p>
            <a:pPr algn="r" rtl="0"/>
            <a:r>
              <a:rPr lang="ru-RU" sz="2400" dirty="0" smtClean="0">
                <a:latin typeface="Times New Roman" panose="02020603050405020304" pitchFamily="18" charset="0"/>
                <a:cs typeface="Times New Roman" panose="02020603050405020304" pitchFamily="18" charset="0"/>
              </a:rPr>
              <a:t>Путинцева </a:t>
            </a:r>
            <a:r>
              <a:rPr lang="ru-RU" sz="2400" dirty="0">
                <a:latin typeface="Times New Roman" panose="02020603050405020304" pitchFamily="18" charset="0"/>
                <a:cs typeface="Times New Roman" panose="02020603050405020304" pitchFamily="18" charset="0"/>
              </a:rPr>
              <a:t>Ксения</a:t>
            </a:r>
          </a:p>
          <a:p>
            <a:pPr algn="r" rtl="0"/>
            <a:r>
              <a:rPr lang="ru-RU" sz="2400" dirty="0">
                <a:latin typeface="Times New Roman" panose="02020603050405020304" pitchFamily="18" charset="0"/>
                <a:cs typeface="Times New Roman" panose="02020603050405020304" pitchFamily="18" charset="0"/>
              </a:rPr>
              <a:t>Группа ю-13/9</a:t>
            </a:r>
          </a:p>
        </p:txBody>
      </p:sp>
    </p:spTree>
    <p:extLst>
      <p:ext uri="{BB962C8B-B14F-4D97-AF65-F5344CB8AC3E}">
        <p14:creationId xmlns:p14="http://schemas.microsoft.com/office/powerpoint/2010/main" val="834050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xmlns="" id="{E4D3CE1D-3DAE-4798-AD0B-2A9034A192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2575" y="815867"/>
            <a:ext cx="3959932" cy="5160297"/>
          </a:xfrm>
          <a:prstGeom prst="rect">
            <a:avLst/>
          </a:prstGeom>
        </p:spPr>
      </p:pic>
      <p:sp>
        <p:nvSpPr>
          <p:cNvPr id="6" name="Объект 5">
            <a:extLst>
              <a:ext uri="{FF2B5EF4-FFF2-40B4-BE49-F238E27FC236}">
                <a16:creationId xmlns:a16="http://schemas.microsoft.com/office/drawing/2014/main" xmlns="" id="{77868079-5A56-4088-84F2-E40CC8B34D5A}"/>
              </a:ext>
            </a:extLst>
          </p:cNvPr>
          <p:cNvSpPr>
            <a:spLocks noGrp="1"/>
          </p:cNvSpPr>
          <p:nvPr>
            <p:ph idx="1"/>
          </p:nvPr>
        </p:nvSpPr>
        <p:spPr>
          <a:xfrm>
            <a:off x="5285091" y="2179670"/>
            <a:ext cx="6028235" cy="2791691"/>
          </a:xfrm>
        </p:spPr>
        <p:txBody>
          <a:bodyPr>
            <a:normAutofit/>
          </a:bodyPr>
          <a:lstStyle/>
          <a:p>
            <a:pPr marL="45720" indent="0" algn="just">
              <a:buNone/>
            </a:pPr>
            <a:r>
              <a:rPr lang="en-US" sz="2800" dirty="0">
                <a:latin typeface="Times New Roman" panose="02020603050405020304" pitchFamily="18" charset="0"/>
                <a:cs typeface="Times New Roman" panose="02020603050405020304" pitchFamily="18" charset="0"/>
              </a:rPr>
              <a:t>Human beings are very inquisitive and like discovering different places. That is why people all over the world like to travel around the globe. It is not so interesting for them to see the world on TV today. It is precious to see it by their own.</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4767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64A6471E-DC0D-4D53-AE63-141CBFAB8446}"/>
              </a:ext>
            </a:extLst>
          </p:cNvPr>
          <p:cNvSpPr>
            <a:spLocks noGrp="1"/>
          </p:cNvSpPr>
          <p:nvPr>
            <p:ph idx="1"/>
          </p:nvPr>
        </p:nvSpPr>
        <p:spPr>
          <a:xfrm>
            <a:off x="379582" y="514338"/>
            <a:ext cx="5807223" cy="3172524"/>
          </a:xfrm>
        </p:spPr>
        <p:txBody>
          <a:bodyPr>
            <a:normAutofit/>
          </a:bodyPr>
          <a:lstStyle/>
          <a:p>
            <a:pPr marL="45720" indent="0">
              <a:buNone/>
            </a:pPr>
            <a:r>
              <a:rPr lang="en-US" sz="2800" dirty="0" smtClean="0">
                <a:latin typeface="Times New Roman" panose="02020603050405020304" pitchFamily="18" charset="0"/>
                <a:cs typeface="Times New Roman" panose="02020603050405020304" pitchFamily="18" charset="0"/>
              </a:rPr>
              <a:t>Travelling has a great educational value because it is a chance to</a:t>
            </a:r>
            <a:r>
              <a:rPr lang="ru-RU"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meet new people, visit museums and ancient sights, discover</a:t>
            </a:r>
            <a:r>
              <a:rPr lang="ru-RU"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different ways of life, taste national cuisines and practice foreign</a:t>
            </a:r>
            <a:r>
              <a:rPr lang="ru-RU"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languages. </a:t>
            </a:r>
            <a:endParaRPr lang="ru-RU" sz="2800" dirty="0">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xmlns="" id="{1BFF1E98-F9B4-4574-BF43-8C1AF3D67A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62065" y="2994570"/>
            <a:ext cx="6696941" cy="32699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Объект 2">
            <a:extLst>
              <a:ext uri="{FF2B5EF4-FFF2-40B4-BE49-F238E27FC236}">
                <a16:creationId xmlns:a16="http://schemas.microsoft.com/office/drawing/2014/main" xmlns="" id="{17925919-BFD9-4842-945B-C63C0B1CF1E1}"/>
              </a:ext>
            </a:extLst>
          </p:cNvPr>
          <p:cNvSpPr txBox="1">
            <a:spLocks/>
          </p:cNvSpPr>
          <p:nvPr/>
        </p:nvSpPr>
        <p:spPr>
          <a:xfrm>
            <a:off x="6583412" y="663102"/>
            <a:ext cx="5733446" cy="2449199"/>
          </a:xfrm>
          <a:prstGeom prst="rect">
            <a:avLst/>
          </a:prstGeom>
        </p:spPr>
        <p:txBody>
          <a:bodyPr vert="horz" lIns="91440" tIns="45720" rIns="91440" bIns="45720" rtlCol="0" anchor="ctr">
            <a:normAutofit/>
          </a:bodyPr>
          <a:lst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a:lstStyle>
          <a:p>
            <a:pPr marL="45720" indent="0">
              <a:buFont typeface="Corbel" pitchFamily="34" charset="0"/>
              <a:buNone/>
            </a:pPr>
            <a:r>
              <a:rPr lang="en-US" sz="2800" dirty="0" smtClean="0">
                <a:latin typeface="Times New Roman" panose="02020603050405020304" pitchFamily="18" charset="0"/>
                <a:cs typeface="Times New Roman" panose="02020603050405020304" pitchFamily="18" charset="0"/>
              </a:rPr>
              <a:t>A few decades ago it couldn’t be imagined that we would be able to</a:t>
            </a:r>
            <a:r>
              <a:rPr lang="ru-RU"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travel almost everywhere. Now we can travel by different means of</a:t>
            </a:r>
            <a:r>
              <a:rPr lang="ru-RU"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transport: by plane, by ship, by train, by car and even on foot. </a:t>
            </a:r>
            <a:endParaRPr lang="ru-RU" sz="2800" dirty="0" smtClean="0">
              <a:latin typeface="Times New Roman" panose="02020603050405020304" pitchFamily="18" charset="0"/>
              <a:cs typeface="Times New Roman" panose="02020603050405020304" pitchFamily="18" charset="0"/>
            </a:endParaRPr>
          </a:p>
          <a:p>
            <a:pPr marL="45720" indent="0">
              <a:buFont typeface="Corbel" pitchFamily="34" charset="0"/>
              <a:buNone/>
            </a:pPr>
            <a:endParaRPr lang="ru-RU" dirty="0"/>
          </a:p>
        </p:txBody>
      </p:sp>
    </p:spTree>
    <p:extLst>
      <p:ext uri="{BB962C8B-B14F-4D97-AF65-F5344CB8AC3E}">
        <p14:creationId xmlns:p14="http://schemas.microsoft.com/office/powerpoint/2010/main" val="529504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5B7BD41A-DF1B-42E5-B32A-326DC5F8C317}"/>
              </a:ext>
            </a:extLst>
          </p:cNvPr>
          <p:cNvSpPr>
            <a:spLocks noGrp="1"/>
          </p:cNvSpPr>
          <p:nvPr>
            <p:ph idx="1"/>
          </p:nvPr>
        </p:nvSpPr>
        <p:spPr>
          <a:xfrm>
            <a:off x="6734982" y="878944"/>
            <a:ext cx="5049786" cy="1900003"/>
          </a:xfrm>
        </p:spPr>
        <p:txBody>
          <a:bodyPr>
            <a:noAutofit/>
          </a:bodyPr>
          <a:lstStyle/>
          <a:p>
            <a:pPr marL="45720" indent="0" algn="just">
              <a:buNone/>
            </a:pPr>
            <a:r>
              <a:rPr lang="en-US" sz="2800" dirty="0">
                <a:latin typeface="Times New Roman" panose="02020603050405020304" pitchFamily="18" charset="0"/>
                <a:cs typeface="Times New Roman" panose="02020603050405020304" pitchFamily="18" charset="0"/>
              </a:rPr>
              <a:t>There are numerous means of travelling, but many people choose to travel by sea. Travelling by sea is comfortable and speed</a:t>
            </a:r>
            <a:r>
              <a:rPr lang="ru-RU" sz="2800"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Of course, modern liners are not the same as planes, but still they go rather fast.</a:t>
            </a:r>
            <a:endParaRPr lang="ru-RU" sz="28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xmlns="" id="{CAEA715B-615E-4B68-8DA6-E2058E5E49D5}"/>
              </a:ext>
            </a:extLst>
          </p:cNvPr>
          <p:cNvPicPr>
            <a:picLocks noChangeAspect="1"/>
          </p:cNvPicPr>
          <p:nvPr/>
        </p:nvPicPr>
        <p:blipFill>
          <a:blip r:embed="rId2"/>
          <a:stretch>
            <a:fillRect/>
          </a:stretch>
        </p:blipFill>
        <p:spPr>
          <a:xfrm>
            <a:off x="646166" y="2802577"/>
            <a:ext cx="5920887" cy="3153345"/>
          </a:xfrm>
          <a:prstGeom prst="rect">
            <a:avLst/>
          </a:prstGeom>
        </p:spPr>
      </p:pic>
    </p:spTree>
    <p:extLst>
      <p:ext uri="{BB962C8B-B14F-4D97-AF65-F5344CB8AC3E}">
        <p14:creationId xmlns:p14="http://schemas.microsoft.com/office/powerpoint/2010/main" val="4197114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xmlns="" id="{FB0A996B-47DA-427B-8B47-8154ADC28156}"/>
              </a:ext>
            </a:extLst>
          </p:cNvPr>
          <p:cNvSpPr/>
          <p:nvPr/>
        </p:nvSpPr>
        <p:spPr>
          <a:xfrm>
            <a:off x="487162" y="843566"/>
            <a:ext cx="4364182" cy="1631216"/>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course, the voyage isn't exciting for those who are sea-sick when the sea is a little bit rough.</a:t>
            </a:r>
            <a:endParaRPr lang="ru-RU" sz="24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xmlns="" id="{A3A89F79-5583-469C-AB26-8471D384A2D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47201" y="1343055"/>
            <a:ext cx="6485325" cy="4325712"/>
          </a:xfrm>
          <a:prstGeom prst="rect">
            <a:avLst/>
          </a:prstGeom>
        </p:spPr>
      </p:pic>
      <p:sp>
        <p:nvSpPr>
          <p:cNvPr id="6" name="Прямоугольник 5">
            <a:extLst>
              <a:ext uri="{FF2B5EF4-FFF2-40B4-BE49-F238E27FC236}">
                <a16:creationId xmlns:a16="http://schemas.microsoft.com/office/drawing/2014/main" xmlns="" id="{FF84BDBB-C11C-401B-80BC-A50E708458BD}"/>
              </a:ext>
            </a:extLst>
          </p:cNvPr>
          <p:cNvSpPr/>
          <p:nvPr/>
        </p:nvSpPr>
        <p:spPr>
          <a:xfrm>
            <a:off x="380917" y="2750033"/>
            <a:ext cx="4576673" cy="3016210"/>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Trips on cruise ships have a lot of advantages. One of them is the amazing prici</a:t>
            </a:r>
            <a:r>
              <a:rPr lang="en-US" sz="2800" dirty="0">
                <a:latin typeface="Times New Roman" panose="02020603050405020304" pitchFamily="18" charset="0"/>
                <a:cs typeface="Times New Roman" panose="02020603050405020304" pitchFamily="18" charset="0"/>
              </a:rPr>
              <a:t>n</a:t>
            </a:r>
            <a:r>
              <a:rPr lang="en-US" sz="2400" dirty="0">
                <a:latin typeface="Times New Roman" panose="02020603050405020304" pitchFamily="18" charset="0"/>
                <a:cs typeface="Times New Roman" panose="02020603050405020304" pitchFamily="18" charset="0"/>
              </a:rPr>
              <a:t>g. Most cruise lines are all-inclusive packages. This includes a person’s cruise fare, lodging, food and some onboard entertainment and sightseeing.</a:t>
            </a:r>
          </a:p>
          <a:p>
            <a:endParaRPr lang="en-US" dirty="0"/>
          </a:p>
        </p:txBody>
      </p:sp>
    </p:spTree>
    <p:extLst>
      <p:ext uri="{BB962C8B-B14F-4D97-AF65-F5344CB8AC3E}">
        <p14:creationId xmlns:p14="http://schemas.microsoft.com/office/powerpoint/2010/main" val="2538852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1173BF3F-88EC-478A-8FA2-850DBD23D28E}"/>
              </a:ext>
            </a:extLst>
          </p:cNvPr>
          <p:cNvSpPr>
            <a:spLocks noGrp="1"/>
          </p:cNvSpPr>
          <p:nvPr>
            <p:ph idx="1"/>
          </p:nvPr>
        </p:nvSpPr>
        <p:spPr>
          <a:xfrm>
            <a:off x="681949" y="605623"/>
            <a:ext cx="4054446" cy="3267859"/>
          </a:xfrm>
        </p:spPr>
        <p:txBody>
          <a:bodyPr>
            <a:noAutofit/>
          </a:bodyPr>
          <a:lstStyle/>
          <a:p>
            <a:pPr marL="45720" indent="0" algn="just">
              <a:buNone/>
            </a:pPr>
            <a:r>
              <a:rPr lang="en-US" sz="2400" dirty="0">
                <a:latin typeface="Times New Roman" panose="02020603050405020304" pitchFamily="18" charset="0"/>
                <a:cs typeface="Times New Roman" panose="02020603050405020304" pitchFamily="18" charset="0"/>
              </a:rPr>
              <a:t>Apart from that, people can enjoy the fresh air and ocean breeze. The blend of water and sky looks fantastic. This scenery is always worth capturing in memory or on camera.</a:t>
            </a:r>
            <a:endParaRPr lang="ru-RU" sz="24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xmlns="" id="{E2CEC183-6C2E-4E66-9796-7A6F927EEB6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42494" y="1355076"/>
            <a:ext cx="6354834" cy="4239022"/>
          </a:xfrm>
          <a:prstGeom prst="rect">
            <a:avLst/>
          </a:prstGeom>
          <a:ln>
            <a:noFill/>
          </a:ln>
          <a:effectLst>
            <a:outerShdw blurRad="292100" dist="139700" dir="2700000" algn="tl" rotWithShape="0">
              <a:srgbClr val="333333">
                <a:alpha val="65000"/>
              </a:srgbClr>
            </a:outerShdw>
          </a:effectLst>
        </p:spPr>
      </p:pic>
      <p:sp>
        <p:nvSpPr>
          <p:cNvPr id="4" name="Прямоугольник 3">
            <a:extLst>
              <a:ext uri="{FF2B5EF4-FFF2-40B4-BE49-F238E27FC236}">
                <a16:creationId xmlns:a16="http://schemas.microsoft.com/office/drawing/2014/main" xmlns="" id="{26479F3C-5789-41D6-BB39-68D12EECFDAA}"/>
              </a:ext>
            </a:extLst>
          </p:cNvPr>
          <p:cNvSpPr/>
          <p:nvPr/>
        </p:nvSpPr>
        <p:spPr>
          <a:xfrm>
            <a:off x="628930" y="3495028"/>
            <a:ext cx="4085574" cy="2677656"/>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People, who book cruise adventures, get the opportunity to live in comfortable cabins, to swim and sunbathe on board, to explore different decks, to use a wide choice of sport and entertainment facilities.</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2173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BDBEECFF-3F9B-4C2A-895D-DBD85660C9A2}"/>
              </a:ext>
            </a:extLst>
          </p:cNvPr>
          <p:cNvSpPr>
            <a:spLocks noGrp="1"/>
          </p:cNvSpPr>
          <p:nvPr>
            <p:ph idx="1"/>
          </p:nvPr>
        </p:nvSpPr>
        <p:spPr>
          <a:xfrm>
            <a:off x="2842819" y="392601"/>
            <a:ext cx="7305676" cy="1184564"/>
          </a:xfrm>
        </p:spPr>
        <p:txBody>
          <a:bodyPr>
            <a:noAutofit/>
          </a:bodyPr>
          <a:lstStyle/>
          <a:p>
            <a:pPr marL="45720" indent="0">
              <a:buNone/>
            </a:pPr>
            <a:r>
              <a:rPr lang="en-US" sz="2400" dirty="0">
                <a:latin typeface="Times New Roman" panose="02020603050405020304" pitchFamily="18" charset="0"/>
                <a:cs typeface="Times New Roman" panose="02020603050405020304" pitchFamily="18" charset="0"/>
              </a:rPr>
              <a:t>Cabins are designed for two, four or six passengers. They look like train compartments but have different windows, called portholes.</a:t>
            </a:r>
            <a:endParaRPr lang="ru-RU" sz="2400" dirty="0">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xmlns="" id="{3FE63A36-5886-49CA-89A9-C5880D0EE0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2347" y="2044598"/>
            <a:ext cx="3413412" cy="2560059"/>
          </a:xfrm>
          <a:prstGeom prst="rect">
            <a:avLst/>
          </a:prstGeom>
        </p:spPr>
      </p:pic>
      <p:pic>
        <p:nvPicPr>
          <p:cNvPr id="7" name="Рисунок 6">
            <a:extLst>
              <a:ext uri="{FF2B5EF4-FFF2-40B4-BE49-F238E27FC236}">
                <a16:creationId xmlns:a16="http://schemas.microsoft.com/office/drawing/2014/main" xmlns="" id="{69346C87-F5F1-426E-BB5D-165FF90370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94647" y="2103512"/>
            <a:ext cx="3840088" cy="2560059"/>
          </a:xfrm>
          <a:prstGeom prst="rect">
            <a:avLst/>
          </a:prstGeom>
        </p:spPr>
      </p:pic>
      <p:pic>
        <p:nvPicPr>
          <p:cNvPr id="8" name="Рисунок 7">
            <a:extLst>
              <a:ext uri="{FF2B5EF4-FFF2-40B4-BE49-F238E27FC236}">
                <a16:creationId xmlns:a16="http://schemas.microsoft.com/office/drawing/2014/main" xmlns="" id="{8030B117-D372-43D2-85F5-696353A0A31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35683" y="2103511"/>
            <a:ext cx="3428652" cy="2560060"/>
          </a:xfrm>
          <a:prstGeom prst="rect">
            <a:avLst/>
          </a:prstGeom>
        </p:spPr>
      </p:pic>
      <p:sp>
        <p:nvSpPr>
          <p:cNvPr id="9" name="Прямоугольник 8">
            <a:extLst>
              <a:ext uri="{FF2B5EF4-FFF2-40B4-BE49-F238E27FC236}">
                <a16:creationId xmlns:a16="http://schemas.microsoft.com/office/drawing/2014/main" xmlns="" id="{E25B6D53-B885-4CB5-A737-0D8782DF6210}"/>
              </a:ext>
            </a:extLst>
          </p:cNvPr>
          <p:cNvSpPr/>
          <p:nvPr/>
        </p:nvSpPr>
        <p:spPr>
          <a:xfrm>
            <a:off x="2000295" y="4901540"/>
            <a:ext cx="8669482" cy="1261884"/>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These liners are spacious, so you can walk on the board as you’re walking on solid ground ashore. They are like floating cities with all modern conveniences and facilities</a:t>
            </a:r>
            <a:r>
              <a:rPr lang="en-US" sz="2800" dirty="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1708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xmlns="" id="{A8673831-1AAF-470A-BFCE-8E99E6DFF6C9}"/>
              </a:ext>
            </a:extLst>
          </p:cNvPr>
          <p:cNvPicPr>
            <a:picLocks noChangeAspect="1"/>
          </p:cNvPicPr>
          <p:nvPr/>
        </p:nvPicPr>
        <p:blipFill>
          <a:blip r:embed="rId2"/>
          <a:stretch>
            <a:fillRect/>
          </a:stretch>
        </p:blipFill>
        <p:spPr>
          <a:xfrm>
            <a:off x="2387390" y="577568"/>
            <a:ext cx="7607225" cy="3908335"/>
          </a:xfrm>
          <a:prstGeom prst="rect">
            <a:avLst/>
          </a:prstGeom>
          <a:ln>
            <a:noFill/>
          </a:ln>
          <a:effectLst>
            <a:softEdge rad="112500"/>
          </a:effectLst>
        </p:spPr>
      </p:pic>
      <p:sp>
        <p:nvSpPr>
          <p:cNvPr id="6" name="Прямоугольник 5">
            <a:extLst>
              <a:ext uri="{FF2B5EF4-FFF2-40B4-BE49-F238E27FC236}">
                <a16:creationId xmlns:a16="http://schemas.microsoft.com/office/drawing/2014/main" xmlns="" id="{983BDD00-EE28-4ED1-8A35-1F2420717026}"/>
              </a:ext>
            </a:extLst>
          </p:cNvPr>
          <p:cNvSpPr/>
          <p:nvPr/>
        </p:nvSpPr>
        <p:spPr>
          <a:xfrm>
            <a:off x="1958440" y="4905789"/>
            <a:ext cx="8465126" cy="1200329"/>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And finally, it is commonly known that travelling is a very nice</a:t>
            </a:r>
          </a:p>
          <a:p>
            <a:r>
              <a:rPr lang="en-US" sz="2400" dirty="0">
                <a:latin typeface="Times New Roman" panose="02020603050405020304" pitchFamily="18" charset="0"/>
                <a:cs typeface="Times New Roman" panose="02020603050405020304" pitchFamily="18" charset="0"/>
              </a:rPr>
              <a:t>activity. It’s the time for relaxation and thinking. Nothing can give us</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 great deal positive emotions and memories as travelling. </a:t>
            </a:r>
          </a:p>
        </p:txBody>
      </p:sp>
    </p:spTree>
    <p:extLst>
      <p:ext uri="{BB962C8B-B14F-4D97-AF65-F5344CB8AC3E}">
        <p14:creationId xmlns:p14="http://schemas.microsoft.com/office/powerpoint/2010/main" val="1849600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3B8459A-B158-48A5-9B68-589413577F9C}"/>
              </a:ext>
            </a:extLst>
          </p:cNvPr>
          <p:cNvSpPr>
            <a:spLocks noGrp="1"/>
          </p:cNvSpPr>
          <p:nvPr>
            <p:ph type="title"/>
          </p:nvPr>
        </p:nvSpPr>
        <p:spPr>
          <a:xfrm>
            <a:off x="2176153" y="2711532"/>
            <a:ext cx="9875520" cy="1356360"/>
          </a:xfrm>
        </p:spPr>
        <p:txBody>
          <a:bodyPr/>
          <a:lstStyle/>
          <a:p>
            <a:r>
              <a:rPr lang="en-US" dirty="0" smtClean="0">
                <a:latin typeface="Times New Roman" panose="02020603050405020304" pitchFamily="18" charset="0"/>
                <a:cs typeface="Times New Roman" panose="02020603050405020304" pitchFamily="18" charset="0"/>
              </a:rPr>
              <a:t>Thank you for your attention!</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3748754"/>
      </p:ext>
    </p:extLst>
  </p:cSld>
  <p:clrMapOvr>
    <a:masterClrMapping/>
  </p:clrMapOvr>
</p:sld>
</file>

<file path=ppt/theme/theme1.xml><?xml version="1.0" encoding="utf-8"?>
<a:theme xmlns:a="http://schemas.openxmlformats.org/drawingml/2006/main" name="Базис">
  <a:themeElements>
    <a:clrScheme name="Базис">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ACC63D00-1EE0-4159-BF5A-6FF02000B710}"/>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65EBD3-98B5-4FD2-8FAF-5D4022A9F7F4}">
  <ds:schemaRefs>
    <ds:schemaRef ds:uri="http://purl.org/dc/terms/"/>
    <ds:schemaRef ds:uri="http://purl.org/dc/elements/1.1/"/>
    <ds:schemaRef ds:uri="http://schemas.openxmlformats.org/package/2006/metadata/core-properties"/>
    <ds:schemaRef ds:uri="http://schemas.microsoft.com/office/infopath/2007/PartnerControls"/>
    <ds:schemaRef ds:uri="http://purl.org/dc/dcmitype/"/>
    <ds:schemaRef ds:uri="http://schemas.microsoft.com/office/2006/documentManagement/types"/>
    <ds:schemaRef ds:uri="http://schemas.microsoft.com/office/2006/metadata/properties"/>
    <ds:schemaRef ds:uri="16c05727-aa75-4e4a-9b5f-8a80a1165891"/>
    <ds:schemaRef ds:uri="71af3243-3dd4-4a8d-8c0d-dd76da1f02a5"/>
    <ds:schemaRef ds:uri="http://www.w3.org/XML/1998/namespace"/>
  </ds:schemaRefs>
</ds:datastoreItem>
</file>

<file path=customXml/itemProps2.xml><?xml version="1.0" encoding="utf-8"?>
<ds:datastoreItem xmlns:ds="http://schemas.openxmlformats.org/officeDocument/2006/customXml" ds:itemID="{55813238-AF3D-40EB-A3A4-550AB85131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4E1485-0760-4ABF-A612-28A97B86DF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TM03457444[[fn=Базис]]</Template>
  <TotalTime>0</TotalTime>
  <Words>425</Words>
  <Application>Microsoft Office PowerPoint</Application>
  <PresentationFormat>Произвольный</PresentationFormat>
  <Paragraphs>19</Paragraphs>
  <Slides>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Базис</vt:lpstr>
      <vt:lpstr>Travelling By Sea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2022-05-24T10:22:36Z</dcterms:created>
  <dcterms:modified xsi:type="dcterms:W3CDTF">2023-05-24T03:46:54Z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