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7689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6067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3476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3469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7561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187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6856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03136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3182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6759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465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2016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9883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8848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8835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973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362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585DB99-21D1-45BE-96B0-5409B840CB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C0270028-FD30-432D-91D4-69DB1F70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360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РЕДКИЕ ПРОФЕССИИ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</a:t>
            </a:r>
            <a:endParaRPr lang="ru-RU" dirty="0" smtClean="0"/>
          </a:p>
          <a:p>
            <a:r>
              <a:rPr lang="ru-RU" dirty="0" err="1" smtClean="0"/>
              <a:t>БРАЖНИКОВа</a:t>
            </a:r>
            <a:r>
              <a:rPr lang="ru-RU" smtClean="0"/>
              <a:t> Н.Ю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6320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0f99/0001e458-bbe0d0cb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2898" y="473826"/>
            <a:ext cx="9719945" cy="6001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208297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2.ppt-online.org/files2/slide/7/7Fjq3kiBrVhZSsunRJyIL9exMbwWdE6H2mvYO5oft/slid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147" y="407324"/>
            <a:ext cx="9753600" cy="6350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005386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3.infourok.ru/uploads/ex/11c3/0005556a-c7e68d7d/2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713" y="324197"/>
            <a:ext cx="9495502" cy="623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117662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2.infourok.ru/uploads/ex/0083/0007a1a2-73ae872d/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764" y="374073"/>
            <a:ext cx="9634451" cy="627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2430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4.infourok.ru/uploads/ex/130e/00153535-67d59afe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392" y="282632"/>
            <a:ext cx="9595255" cy="646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5537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2.infourok.ru/uploads/ex/0acd/0006736c-7d1338e2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393" y="274320"/>
            <a:ext cx="9570315" cy="6367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5700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coolsen.ru/wp-content/uploads/2021/06/68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141" y="124691"/>
            <a:ext cx="10035829" cy="640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2029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</TotalTime>
  <Words>6</Words>
  <Application>Microsoft Office PowerPoint</Application>
  <PresentationFormat>Произвольный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Совет директоров</vt:lpstr>
      <vt:lpstr>РЕДКИЕ ПРОФЕССИИ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РЕДКИЕ ПРОФЕССИИ</dc:title>
  <dc:creator>Пользователь Asus</dc:creator>
  <cp:lastModifiedBy>Пользователь Asus</cp:lastModifiedBy>
  <cp:revision>3</cp:revision>
  <dcterms:created xsi:type="dcterms:W3CDTF">2021-12-15T11:29:19Z</dcterms:created>
  <dcterms:modified xsi:type="dcterms:W3CDTF">2023-05-29T17:02:04Z</dcterms:modified>
</cp:coreProperties>
</file>