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Тест по рассказу </a:t>
            </a:r>
            <a:r>
              <a:rPr lang="ru-RU" b="1" dirty="0" err="1" smtClean="0"/>
              <a:t>М.М.Пришвина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«Изобретатель»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958221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772816"/>
            <a:ext cx="5616624" cy="302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9. Чьи это были утята?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Дуси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Муси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Пиковой Дамы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75075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196752"/>
            <a:ext cx="6048672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10. Есть ли у рассказчика семья?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Да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Нет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Не сказано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Calibri"/>
                <a:ea typeface="Calibri"/>
                <a:cs typeface="Times New Roman"/>
              </a:rPr>
              <a:t> 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3768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202017"/>
          </a:xfrm>
        </p:spPr>
        <p:txBody>
          <a:bodyPr/>
          <a:lstStyle/>
          <a:p>
            <a:r>
              <a:rPr lang="ru-RU" dirty="0" smtClean="0"/>
              <a:t>Ответы: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3284984"/>
            <a:ext cx="5712179" cy="151216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1-в, 2-б, 3-а, 4-а, 5-б, 6-а, 7-а, 8-а, 9-а, 10-а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858040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1293936"/>
            <a:ext cx="6480720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1. Кого заметил рассказчик в начале рассказа?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Котят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Щенят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Утят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46231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124744"/>
            <a:ext cx="5400600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2. Сколько утят он украл у их матери?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Двух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Трех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Четырех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40933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266504"/>
            <a:ext cx="5382344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3. Какого цвета были утята сначала?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Черные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Серые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Сизые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1869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268760"/>
            <a:ext cx="5472608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4. Как назвали уточек?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Дуся и Муся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Машка и </a:t>
            </a:r>
            <a:r>
              <a:rPr lang="ru-RU" sz="4000" dirty="0" err="1">
                <a:solidFill>
                  <a:srgbClr val="454645"/>
                </a:solidFill>
                <a:ea typeface="Times New Roman"/>
                <a:cs typeface="Times New Roman"/>
              </a:rPr>
              <a:t>Глашка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Милка и Вилка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29986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5144" y="1844824"/>
            <a:ext cx="5400600" cy="3026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5. Как звали курицу?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Пиковая Карта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Пиковая Дама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Кряква Великая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60779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416824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6. Почему утенка назвали изобретателем?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Он выбрался из корзинки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Он унизил кошку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Он придумал план побега в лес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1187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196752"/>
            <a:ext cx="5760640" cy="3734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7. Как утенок выбирался наружу?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По утке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По бортику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Перелетал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6943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268760"/>
            <a:ext cx="5904656" cy="4442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1500"/>
              </a:spcBef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/>
              </a:rPr>
              <a:t>8. Научились ли остальные утята так делать?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А) Да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Б) Нет</a:t>
            </a:r>
            <a:endParaRPr lang="ru-RU" sz="4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solidFill>
                  <a:srgbClr val="454645"/>
                </a:solidFill>
                <a:ea typeface="Times New Roman"/>
                <a:cs typeface="Times New Roman"/>
              </a:rPr>
              <a:t>В) Не сказано</a:t>
            </a:r>
            <a:endParaRPr lang="ru-RU" sz="40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2655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</TotalTime>
  <Words>48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Кнопка</vt:lpstr>
      <vt:lpstr>Тест по рассказу М.М.Пришвина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Ответы: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 по рассказу М.М.Пришвина</dc:title>
  <dc:creator>Acer</dc:creator>
  <cp:lastModifiedBy>Acer</cp:lastModifiedBy>
  <cp:revision>2</cp:revision>
  <dcterms:created xsi:type="dcterms:W3CDTF">2021-09-27T17:39:54Z</dcterms:created>
  <dcterms:modified xsi:type="dcterms:W3CDTF">2023-04-26T16:23:41Z</dcterms:modified>
</cp:coreProperties>
</file>