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72" y="2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75000" sy="75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30B0105-CA82-4000-98F1-39AC4C9BD855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09D4E0-9FF4-4D8C-ACAD-FF2393A9BA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3595" y="332656"/>
            <a:ext cx="61926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ДЕТСКИЙ САД №329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67536" y="1127849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ВЫПУСКНОЙ</a:t>
            </a:r>
            <a:r>
              <a:rPr lang="ru-RU" sz="4800" dirty="0"/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677" y="5042741"/>
            <a:ext cx="77935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БЛАГОДАРНОСТЬЮ ОТ РОДИТЕЛЕЙ </a:t>
            </a:r>
          </a:p>
          <a:p>
            <a:r>
              <a:rPr lang="ru-RU" sz="3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Ольге Ильиничне и Ольге Леонидовне</a:t>
            </a:r>
          </a:p>
        </p:txBody>
      </p:sp>
      <p:pic>
        <p:nvPicPr>
          <p:cNvPr id="2050" name="Picture 2" descr="https://websib.ru/upload/iblock/355/IMG_40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7491" y="1351670"/>
            <a:ext cx="4035829" cy="302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.freepik.com/free-vector/coloured-balloons-collection_1262-29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323" y="1777463"/>
            <a:ext cx="3426186" cy="3296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640527"/>
      </p:ext>
    </p:extLst>
  </p:cSld>
  <p:clrMapOvr>
    <a:masterClrMapping/>
  </p:clrMapOvr>
  <p:transition spd="slow" advTm="4206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116632"/>
            <a:ext cx="4572000" cy="36009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доверяли вам своих детей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ни о чем, и никогда не сожалели.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Ведь добротой и ласкою своей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Всегда вы окружали их и грели</a:t>
            </a:r>
            <a:r>
              <a:rPr lang="ru-RU" sz="2400" b="1" dirty="0">
                <a:solidFill>
                  <a:srgbClr val="7030A0"/>
                </a:solidFill>
              </a:rPr>
              <a:t>.</a:t>
            </a:r>
            <a:br>
              <a:rPr lang="ru-RU" sz="2400" b="1" dirty="0">
                <a:solidFill>
                  <a:srgbClr val="7030A0"/>
                </a:solidFill>
              </a:rPr>
            </a:br>
            <a:br>
              <a:rPr lang="ru-RU" dirty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3535848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от души спасибо говорим</a:t>
            </a:r>
            <a:b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вам, работникам детсада.</a:t>
            </a:r>
            <a:b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все вас искренне благодарим,</a:t>
            </a:r>
            <a:b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то, что к вам попали, очень рады.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7510" y="3356992"/>
            <a:ext cx="4416490" cy="3312368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lh3.googleusercontent.com/pw/AJFCJaXZ4C0vFZeBEHbAprGhIG71STu72P-4BwtWP5XNjeXwbXp10lF438kh0GyZrOVZ58cb6UKMHIBSGoxoVYn1bkoM_hSnH1nXLxW2_GmnFM2pg0lzocMSxu5G5yTF6NnfjbSvRikne4bmy4X_e7sfco3BJg=w1040-h780-s-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61" y="260648"/>
            <a:ext cx="3757414" cy="2818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512123"/>
      </p:ext>
    </p:extLst>
  </p:cSld>
  <p:clrMapOvr>
    <a:masterClrMapping/>
  </p:clrMapOvr>
  <p:transition spd="slow" advTm="18436">
    <p:wheel spokes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575" y="14230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не просто воспитатели для деток,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им маму заменяете вполне.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 не нужно сладеньких конфеток,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радостно, комфортно на душе!</a:t>
            </a:r>
          </a:p>
          <a:p>
            <a:endParaRPr lang="ru-RU" dirty="0"/>
          </a:p>
          <a:p>
            <a:endParaRPr lang="ru-RU" dirty="0"/>
          </a:p>
          <a:p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7984" y="357301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детей, ведь, главное – забота,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уход, вниманье день за днем.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 – сложная работа</a:t>
            </a:r>
            <a:b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подопечных полон дом!</a:t>
            </a:r>
          </a:p>
        </p:txBody>
      </p:sp>
      <p:sp>
        <p:nvSpPr>
          <p:cNvPr id="4" name="AutoShape 2" descr="https://top-fon.com/uploads/posts/2023-01/1674954448_top-fon-com-p-do-svidanya-detskii-sad-fon-dlya-prezentat-10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3599848"/>
            <a:ext cx="3828933" cy="28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lh3.googleusercontent.com/pw/AJFCJaUxLKGPnlV_Q2_tWjhR210-LCz6xsyQZim5RWROlpI2pLa4s0VDMiOMe987qB7GrkVZnFwLBgXCxmG4XZAGb2N2PvKyFvvvEQkEcPiiAO_mobWbhBcpj-kaTmH6B5MmMeBmGDFi9GUfRkNFohtQDYuYDA=w1040-h780-s-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4718" y="195157"/>
            <a:ext cx="4023759" cy="301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522457"/>
      </p:ext>
    </p:extLst>
  </p:cSld>
  <p:clrMapOvr>
    <a:masterClrMapping/>
  </p:clrMapOvr>
  <p:transition spd="slow" advTm="16897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6016" y="368002"/>
            <a:ext cx="4572000" cy="36625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этот день волнительный и нежный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примите нашу благодарность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детей, которым вы прилежно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день дарили только радость.</a:t>
            </a:r>
            <a:br>
              <a:rPr lang="ru-RU" sz="2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952" y="3644153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терпение и труд ваш многолетний,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тепло, которое дарили,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Благодарны мы и наши дети,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 вам Бог здоровья, благ и силы!</a:t>
            </a:r>
            <a:br>
              <a:rPr lang="ru-RU" sz="2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83126"/>
            <a:ext cx="4512502" cy="338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s://lh3.googleusercontent.com/pw/AJFCJaUKSMJlI6ylR9iRzNhZzakhGTex_LPFRzsWtI1FEnftZNdRewSD1Qr-v09ES7EjMq_SMMQoUH8dI7bYXTgvkeLOcBi_ah8MJMSr59LvoIIIOk9yvj5X7jil8ohGctRCqFt_QN4fR7AfswQtUAGl9gUYEg=w848-h480-s-k-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21139"/>
            <a:ext cx="432528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270916"/>
      </p:ext>
    </p:extLst>
  </p:cSld>
  <p:clrMapOvr>
    <a:masterClrMapping/>
  </p:clrMapOvr>
  <p:transition spd="slow" advTm="14750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Благодарны мы Вам за старанья,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улыбки детские и смех!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проблемы и переживанья</a:t>
            </a:r>
            <a:b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Позади останутся у всех!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3618811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желаем крепкого здоровья,</a:t>
            </a:r>
            <a:b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 сил, упорства и добра.</a:t>
            </a:r>
            <a:b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Пусть встречают дети Вас с любовью</a:t>
            </a:r>
            <a:b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не забывают никогда!</a:t>
            </a:r>
          </a:p>
        </p:txBody>
      </p:sp>
      <p:pic>
        <p:nvPicPr>
          <p:cNvPr id="1026" name="Picture 2" descr="https://lh3.googleusercontent.com/pw/AJFCJaXwwtkXJGNyh6yWSurghyL713AJOXCdOX4AScnPQbBR9MwfW5yd2mi4QdUapOzLsqh9cLLOa1FjrJZRInRNTZ3SUiYgTbh4ozeI1FpZ-LAwKj1VuCyf9PG0x_sulLmYFvrjNnlf59HtXoYWmeKSwppnvg=w1040-h780-s-n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4664"/>
            <a:ext cx="3839651" cy="287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lh3.googleusercontent.com/pw/AJFCJaX-tmszy11e1FIDrYhwAytZ2kC3emPFlc2CycwensX9xAiW8m1icnG75zg9OQTVsHX4Ue6bLsm7O4g21cUyZY2UJ_-WLajgutJdyfJHC76zMdfF0qi1dOg8UHQK582RlrUuH-MMcTKR7hyj7uTPUP5xjw=w1285-h964-s-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256009"/>
            <a:ext cx="4536504" cy="3403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2793835"/>
      </p:ext>
    </p:extLst>
  </p:cSld>
  <p:clrMapOvr>
    <a:masterClrMapping/>
  </p:clrMapOvr>
  <p:transition spd="slow" advTm="15226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532" y="188640"/>
            <a:ext cx="4572000" cy="3877985"/>
          </a:xfrm>
          <a:prstGeom prst="rect">
            <a:avLst/>
          </a:prstGeom>
        </p:spPr>
        <p:txBody>
          <a:bodyPr>
            <a:spAutoFit/>
          </a:bodyPr>
          <a:lstStyle/>
          <a:p>
            <a:br>
              <a:rPr lang="ru-RU" dirty="0"/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Пришло нам время попрощаться,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пожелать хотим вам всем добра,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счастья постоянно улыбаться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вспоминать о нас хоть иногда.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Picture 2" descr="https://lh3.googleusercontent.com/pw/AJFCJaXb3CgKk6VfIsiyMqWoj4updNRLKLjdmlFAZoYaQrvIXdryKAYJGPkrJXAy-TS2-y9Zka1C8sWPk-ivuxEkGS1Ezi5iwy375bPON4Nq5aR_DYZ33ZvKIqqZ5kZ_vIgGhh9HRwCUkGM3XseZD7wzdQyv-A=w1148-h504-s-no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17032"/>
            <a:ext cx="5997260" cy="2632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h3.googleusercontent.com/pw/AJFCJaUvi7JxSbWwa5vqieX7jkNEL5Drq39PQ44JRvNfjwfKYwMJYumQ7Lyn8UErz8Hvq42rMX44D96eN8RjrJQRBrmkJUJDzh7SaPfwvwsg9W5dHaeZYp3-CzvnMivcFqlvZ3GjJzsAyPDHR-qI1Z7EQoaWFQ=w1285-h964-s-n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4233367" cy="317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770057"/>
      </p:ext>
    </p:extLst>
  </p:cSld>
  <p:clrMapOvr>
    <a:masterClrMapping/>
  </p:clrMapOvr>
  <p:transition spd="slow" advTm="9461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5948464"/>
            <a:ext cx="38164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Новосибирск, 2023г.</a:t>
            </a:r>
          </a:p>
        </p:txBody>
      </p:sp>
      <p:pic>
        <p:nvPicPr>
          <p:cNvPr id="1026" name="Picture 2" descr="https://shareslide.ru/img/thumbs/693f8f5792187fe18b1122a6d72d68d6-800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76672"/>
            <a:ext cx="6844509" cy="51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3484627"/>
      </p:ext>
    </p:extLst>
  </p:cSld>
  <p:clrMapOvr>
    <a:masterClrMapping/>
  </p:clrMapOvr>
  <p:transition spd="slow" advTm="1314">
    <p:wheel spokes="1"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281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</cp:revision>
  <dcterms:modified xsi:type="dcterms:W3CDTF">2023-05-30T14:40:35Z</dcterms:modified>
</cp:coreProperties>
</file>