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81" r:id="rId4"/>
    <p:sldId id="282" r:id="rId5"/>
    <p:sldId id="283" r:id="rId6"/>
    <p:sldId id="290" r:id="rId7"/>
    <p:sldId id="284" r:id="rId8"/>
    <p:sldId id="280" r:id="rId9"/>
    <p:sldId id="286" r:id="rId10"/>
    <p:sldId id="285" r:id="rId11"/>
    <p:sldId id="258" r:id="rId12"/>
    <p:sldId id="25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7" r:id="rId23"/>
    <p:sldId id="289" r:id="rId24"/>
    <p:sldId id="291" r:id="rId25"/>
    <p:sldId id="292" r:id="rId26"/>
    <p:sldId id="29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360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69" d="100"/>
          <a:sy n="69" d="100"/>
        </p:scale>
        <p:origin x="-1110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0D0EB8-7F3C-4CDC-B1FF-2A33C4CE535F}" type="doc">
      <dgm:prSet loTypeId="urn:microsoft.com/office/officeart/2005/8/layout/radial4" loCatId="relationship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B1C44239-A8F5-4174-8815-A4C2623B13B3}">
      <dgm:prSet phldrT="[Текст]"/>
      <dgm:spPr>
        <a:ln>
          <a:solidFill>
            <a:srgbClr val="B00000"/>
          </a:solidFill>
        </a:ln>
      </dgm:spPr>
      <dgm:t>
        <a:bodyPr/>
        <a:lstStyle/>
        <a:p>
          <a:r>
            <a:rPr lang="ru-RU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Я</a:t>
          </a:r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C425CE6-9633-4C91-9379-665D005C7550}" type="parTrans" cxnId="{33A97A01-83C7-4BE1-AA16-98307765BDE4}">
      <dgm:prSet/>
      <dgm:spPr/>
      <dgm:t>
        <a:bodyPr/>
        <a:lstStyle/>
        <a:p>
          <a:endParaRPr lang="ru-RU"/>
        </a:p>
      </dgm:t>
    </dgm:pt>
    <dgm:pt modelId="{E364F856-104B-4F23-811D-E723B4A5905D}" type="sibTrans" cxnId="{33A97A01-83C7-4BE1-AA16-98307765BDE4}">
      <dgm:prSet/>
      <dgm:spPr/>
      <dgm:t>
        <a:bodyPr/>
        <a:lstStyle/>
        <a:p>
          <a:endParaRPr lang="ru-RU"/>
        </a:p>
      </dgm:t>
    </dgm:pt>
    <dgm:pt modelId="{1227E1DD-2B66-4AE8-9151-F806C01CC202}">
      <dgm:prSet phldrT="[Текст]" custT="1"/>
      <dgm:spPr>
        <a:ln>
          <a:solidFill>
            <a:srgbClr val="B00000"/>
          </a:solidFill>
        </a:ln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УЗНАЛ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FD38CFC-82B4-4428-B123-AF6A0C3EE6BA}" type="parTrans" cxnId="{9CF569C6-FA16-4BE2-AD0C-BEAD47A866A3}">
      <dgm:prSet/>
      <dgm:spPr>
        <a:solidFill>
          <a:srgbClr val="FFC000"/>
        </a:solidFill>
      </dgm:spPr>
      <dgm:t>
        <a:bodyPr/>
        <a:lstStyle/>
        <a:p>
          <a:endParaRPr lang="ru-RU"/>
        </a:p>
      </dgm:t>
    </dgm:pt>
    <dgm:pt modelId="{C68BD0EF-84FA-4B24-ABE7-01B7BB45127A}" type="sibTrans" cxnId="{9CF569C6-FA16-4BE2-AD0C-BEAD47A866A3}">
      <dgm:prSet/>
      <dgm:spPr/>
      <dgm:t>
        <a:bodyPr/>
        <a:lstStyle/>
        <a:p>
          <a:endParaRPr lang="ru-RU"/>
        </a:p>
      </dgm:t>
    </dgm:pt>
    <dgm:pt modelId="{1A9AC872-67CC-4B0B-9DEB-A8C29A998C9F}">
      <dgm:prSet phldrT="[Текст]"/>
      <dgm:spPr>
        <a:ln>
          <a:solidFill>
            <a:srgbClr val="B00000"/>
          </a:solidFill>
        </a:ln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ПОВТОРИЛ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BC2A09B-11B0-42A9-8506-349F12731D28}" type="parTrans" cxnId="{CBBA2010-4FCB-4E1A-913D-2E44F20E5848}">
      <dgm:prSet/>
      <dgm:spPr>
        <a:solidFill>
          <a:srgbClr val="FFC000"/>
        </a:solidFill>
      </dgm:spPr>
      <dgm:t>
        <a:bodyPr/>
        <a:lstStyle/>
        <a:p>
          <a:endParaRPr lang="ru-RU"/>
        </a:p>
      </dgm:t>
    </dgm:pt>
    <dgm:pt modelId="{E4744F9F-C323-41AF-8116-49180875F576}" type="sibTrans" cxnId="{CBBA2010-4FCB-4E1A-913D-2E44F20E5848}">
      <dgm:prSet/>
      <dgm:spPr/>
      <dgm:t>
        <a:bodyPr/>
        <a:lstStyle/>
        <a:p>
          <a:endParaRPr lang="ru-RU"/>
        </a:p>
      </dgm:t>
    </dgm:pt>
    <dgm:pt modelId="{58D48A9D-F0F4-4DF9-80F7-01F5657A54EC}">
      <dgm:prSet phldrT="[Текст]" custT="1"/>
      <dgm:spPr>
        <a:ln>
          <a:solidFill>
            <a:srgbClr val="B00000"/>
          </a:solidFill>
        </a:ln>
      </dgm:spPr>
      <dgm:t>
        <a:bodyPr/>
        <a:lstStyle/>
        <a:p>
          <a:pPr algn="ctr"/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ЗАТРУДНЯЮСЬ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DBB473A-4610-4AF4-B138-828F3AC88E02}" type="parTrans" cxnId="{0EDA8872-9A93-4E4B-8F07-464131BBC2A1}">
      <dgm:prSet/>
      <dgm:spPr>
        <a:solidFill>
          <a:srgbClr val="FFC000"/>
        </a:solidFill>
      </dgm:spPr>
      <dgm:t>
        <a:bodyPr/>
        <a:lstStyle/>
        <a:p>
          <a:endParaRPr lang="ru-RU"/>
        </a:p>
      </dgm:t>
    </dgm:pt>
    <dgm:pt modelId="{7585CDED-411F-4CE7-AE77-5F4C4E392386}" type="sibTrans" cxnId="{0EDA8872-9A93-4E4B-8F07-464131BBC2A1}">
      <dgm:prSet/>
      <dgm:spPr/>
      <dgm:t>
        <a:bodyPr/>
        <a:lstStyle/>
        <a:p>
          <a:endParaRPr lang="ru-RU"/>
        </a:p>
      </dgm:t>
    </dgm:pt>
    <dgm:pt modelId="{7631A5CA-3714-4494-ACF8-D39B34211A66}">
      <dgm:prSet custT="1"/>
      <dgm:spPr>
        <a:ln>
          <a:solidFill>
            <a:srgbClr val="B00000"/>
          </a:solidFill>
        </a:ln>
      </dgm:spPr>
      <dgm:t>
        <a:bodyPr/>
        <a:lstStyle/>
        <a:p>
          <a:r>
            <a: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ЗАПОМНИЛ</a:t>
          </a:r>
          <a:endParaRPr lang="ru-RU" sz="28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981A83D-B144-451B-A6BD-7533D184823A}" type="parTrans" cxnId="{3BAD2432-856D-4EE0-BF23-BEAC7BB32C1B}">
      <dgm:prSet/>
      <dgm:spPr>
        <a:solidFill>
          <a:srgbClr val="FFC000"/>
        </a:solidFill>
      </dgm:spPr>
      <dgm:t>
        <a:bodyPr/>
        <a:lstStyle/>
        <a:p>
          <a:endParaRPr lang="ru-RU"/>
        </a:p>
      </dgm:t>
    </dgm:pt>
    <dgm:pt modelId="{1699F92D-CBB0-4CD0-A110-48AF20576A7F}" type="sibTrans" cxnId="{3BAD2432-856D-4EE0-BF23-BEAC7BB32C1B}">
      <dgm:prSet/>
      <dgm:spPr/>
      <dgm:t>
        <a:bodyPr/>
        <a:lstStyle/>
        <a:p>
          <a:endParaRPr lang="ru-RU"/>
        </a:p>
      </dgm:t>
    </dgm:pt>
    <dgm:pt modelId="{58ABCA24-F1A9-45B1-97C0-DCFA72721887}">
      <dgm:prSet/>
      <dgm:spPr>
        <a:ln>
          <a:solidFill>
            <a:srgbClr val="B00000"/>
          </a:solidFill>
        </a:ln>
      </dgm:spPr>
      <dgm:t>
        <a:bodyPr/>
        <a:lstStyle/>
        <a:p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НАУЧИЛСЯ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B213D9-CF52-4EDE-9B4B-E726DC0067D3}" type="parTrans" cxnId="{B2B86BEE-3C8B-41E6-918F-E8C417241277}">
      <dgm:prSet/>
      <dgm:spPr>
        <a:solidFill>
          <a:srgbClr val="FFC000"/>
        </a:solidFill>
      </dgm:spPr>
      <dgm:t>
        <a:bodyPr/>
        <a:lstStyle/>
        <a:p>
          <a:endParaRPr lang="ru-RU"/>
        </a:p>
      </dgm:t>
    </dgm:pt>
    <dgm:pt modelId="{2EE60B1D-3536-40E0-B8C4-18EE641E368C}" type="sibTrans" cxnId="{B2B86BEE-3C8B-41E6-918F-E8C417241277}">
      <dgm:prSet/>
      <dgm:spPr/>
      <dgm:t>
        <a:bodyPr/>
        <a:lstStyle/>
        <a:p>
          <a:endParaRPr lang="ru-RU"/>
        </a:p>
      </dgm:t>
    </dgm:pt>
    <dgm:pt modelId="{72B853E8-EB4F-458F-8282-B0DF3888CA4B}" type="pres">
      <dgm:prSet presAssocID="{900D0EB8-7F3C-4CDC-B1FF-2A33C4CE535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68E957-EDA2-4A5D-9C03-02E4863DCB6E}" type="pres">
      <dgm:prSet presAssocID="{B1C44239-A8F5-4174-8815-A4C2623B13B3}" presName="centerShape" presStyleLbl="node0" presStyleIdx="0" presStyleCnt="1"/>
      <dgm:spPr/>
      <dgm:t>
        <a:bodyPr/>
        <a:lstStyle/>
        <a:p>
          <a:endParaRPr lang="ru-RU"/>
        </a:p>
      </dgm:t>
    </dgm:pt>
    <dgm:pt modelId="{1C98D543-DD4E-48E9-944D-C11D1372CD2B}" type="pres">
      <dgm:prSet presAssocID="{5FD38CFC-82B4-4428-B123-AF6A0C3EE6BA}" presName="parTrans" presStyleLbl="bgSibTrans2D1" presStyleIdx="0" presStyleCnt="5"/>
      <dgm:spPr/>
      <dgm:t>
        <a:bodyPr/>
        <a:lstStyle/>
        <a:p>
          <a:endParaRPr lang="ru-RU"/>
        </a:p>
      </dgm:t>
    </dgm:pt>
    <dgm:pt modelId="{3FF79214-C02C-441D-865B-88B4B4BF18E3}" type="pres">
      <dgm:prSet presAssocID="{1227E1DD-2B66-4AE8-9151-F806C01CC202}" presName="node" presStyleLbl="node1" presStyleIdx="0" presStyleCnt="5" custScaleX="152136" custScaleY="53594" custRadScaleRad="115742" custRadScaleInc="39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7D354B-8449-4802-8E87-3F2F8F346054}" type="pres">
      <dgm:prSet presAssocID="{D981A83D-B144-451B-A6BD-7533D184823A}" presName="parTrans" presStyleLbl="bgSibTrans2D1" presStyleIdx="1" presStyleCnt="5"/>
      <dgm:spPr/>
      <dgm:t>
        <a:bodyPr/>
        <a:lstStyle/>
        <a:p>
          <a:endParaRPr lang="ru-RU"/>
        </a:p>
      </dgm:t>
    </dgm:pt>
    <dgm:pt modelId="{D7B67D3A-4DE3-4242-AC8E-0B1051110628}" type="pres">
      <dgm:prSet presAssocID="{7631A5CA-3714-4494-ACF8-D39B34211A66}" presName="node" presStyleLbl="node1" presStyleIdx="1" presStyleCnt="5" custScaleX="158393" custScaleY="53502" custRadScaleRad="146160" custRadScaleInc="-7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D3D241-8CD7-49D2-98F9-7041122BF205}" type="pres">
      <dgm:prSet presAssocID="{61B213D9-CF52-4EDE-9B4B-E726DC0067D3}" presName="parTrans" presStyleLbl="bgSibTrans2D1" presStyleIdx="2" presStyleCnt="5"/>
      <dgm:spPr/>
      <dgm:t>
        <a:bodyPr/>
        <a:lstStyle/>
        <a:p>
          <a:endParaRPr lang="ru-RU"/>
        </a:p>
      </dgm:t>
    </dgm:pt>
    <dgm:pt modelId="{B0A51C51-44E2-48E3-BFEC-8C0BF90E93D3}" type="pres">
      <dgm:prSet presAssocID="{58ABCA24-F1A9-45B1-97C0-DCFA72721887}" presName="node" presStyleLbl="node1" presStyleIdx="2" presStyleCnt="5" custScaleX="129733" custScaleY="71270" custRadScaleRad="102878" custRadScaleInc="-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468EDD-6548-4E65-925E-467C1BE53718}" type="pres">
      <dgm:prSet presAssocID="{7BC2A09B-11B0-42A9-8506-349F12731D28}" presName="parTrans" presStyleLbl="bgSibTrans2D1" presStyleIdx="3" presStyleCnt="5"/>
      <dgm:spPr/>
      <dgm:t>
        <a:bodyPr/>
        <a:lstStyle/>
        <a:p>
          <a:endParaRPr lang="ru-RU"/>
        </a:p>
      </dgm:t>
    </dgm:pt>
    <dgm:pt modelId="{9F6CB509-8A3A-488D-B496-FF0F9784DCE2}" type="pres">
      <dgm:prSet presAssocID="{1A9AC872-67CC-4B0B-9DEB-A8C29A998C9F}" presName="node" presStyleLbl="node1" presStyleIdx="3" presStyleCnt="5" custScaleX="145322" custScaleY="53325" custRadScaleRad="159007" custRadScaleInc="168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2C4367-283D-49CB-AEF4-44EAA35CB953}" type="pres">
      <dgm:prSet presAssocID="{DDBB473A-4610-4AF4-B138-828F3AC88E02}" presName="parTrans" presStyleLbl="bgSibTrans2D1" presStyleIdx="4" presStyleCnt="5" custAng="20776718" custLinFactNeighborX="-6915" custLinFactNeighborY="136"/>
      <dgm:spPr/>
      <dgm:t>
        <a:bodyPr/>
        <a:lstStyle/>
        <a:p>
          <a:endParaRPr lang="ru-RU"/>
        </a:p>
      </dgm:t>
    </dgm:pt>
    <dgm:pt modelId="{EE6468D1-977E-4AF0-87E3-BA65DF103909}" type="pres">
      <dgm:prSet presAssocID="{58D48A9D-F0F4-4DF9-80F7-01F5657A54EC}" presName="node" presStyleLbl="node1" presStyleIdx="4" presStyleCnt="5" custScaleX="179961" custScaleY="53502" custRadScaleRad="118581" custRadScaleInc="-388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F888153-4045-421B-93B6-D236B2147F31}" type="presOf" srcId="{B1C44239-A8F5-4174-8815-A4C2623B13B3}" destId="{FF68E957-EDA2-4A5D-9C03-02E4863DCB6E}" srcOrd="0" destOrd="0" presId="urn:microsoft.com/office/officeart/2005/8/layout/radial4"/>
    <dgm:cxn modelId="{685DA778-E7AF-4340-B5BC-43FE30B91A9B}" type="presOf" srcId="{58D48A9D-F0F4-4DF9-80F7-01F5657A54EC}" destId="{EE6468D1-977E-4AF0-87E3-BA65DF103909}" srcOrd="0" destOrd="0" presId="urn:microsoft.com/office/officeart/2005/8/layout/radial4"/>
    <dgm:cxn modelId="{CBBA2010-4FCB-4E1A-913D-2E44F20E5848}" srcId="{B1C44239-A8F5-4174-8815-A4C2623B13B3}" destId="{1A9AC872-67CC-4B0B-9DEB-A8C29A998C9F}" srcOrd="3" destOrd="0" parTransId="{7BC2A09B-11B0-42A9-8506-349F12731D28}" sibTransId="{E4744F9F-C323-41AF-8116-49180875F576}"/>
    <dgm:cxn modelId="{0EDA8872-9A93-4E4B-8F07-464131BBC2A1}" srcId="{B1C44239-A8F5-4174-8815-A4C2623B13B3}" destId="{58D48A9D-F0F4-4DF9-80F7-01F5657A54EC}" srcOrd="4" destOrd="0" parTransId="{DDBB473A-4610-4AF4-B138-828F3AC88E02}" sibTransId="{7585CDED-411F-4CE7-AE77-5F4C4E392386}"/>
    <dgm:cxn modelId="{B2B86BEE-3C8B-41E6-918F-E8C417241277}" srcId="{B1C44239-A8F5-4174-8815-A4C2623B13B3}" destId="{58ABCA24-F1A9-45B1-97C0-DCFA72721887}" srcOrd="2" destOrd="0" parTransId="{61B213D9-CF52-4EDE-9B4B-E726DC0067D3}" sibTransId="{2EE60B1D-3536-40E0-B8C4-18EE641E368C}"/>
    <dgm:cxn modelId="{7542EF87-EA90-4DE8-99C4-D4A1A001D19C}" type="presOf" srcId="{58ABCA24-F1A9-45B1-97C0-DCFA72721887}" destId="{B0A51C51-44E2-48E3-BFEC-8C0BF90E93D3}" srcOrd="0" destOrd="0" presId="urn:microsoft.com/office/officeart/2005/8/layout/radial4"/>
    <dgm:cxn modelId="{1CAD7806-9CF0-4EA2-AC3D-451688A84C00}" type="presOf" srcId="{1227E1DD-2B66-4AE8-9151-F806C01CC202}" destId="{3FF79214-C02C-441D-865B-88B4B4BF18E3}" srcOrd="0" destOrd="0" presId="urn:microsoft.com/office/officeart/2005/8/layout/radial4"/>
    <dgm:cxn modelId="{F0ADA328-0DB4-485C-8A46-DD7FD3BD771D}" type="presOf" srcId="{D981A83D-B144-451B-A6BD-7533D184823A}" destId="{137D354B-8449-4802-8E87-3F2F8F346054}" srcOrd="0" destOrd="0" presId="urn:microsoft.com/office/officeart/2005/8/layout/radial4"/>
    <dgm:cxn modelId="{C350EC46-5915-4360-BD3D-CB2C060E2094}" type="presOf" srcId="{7631A5CA-3714-4494-ACF8-D39B34211A66}" destId="{D7B67D3A-4DE3-4242-AC8E-0B1051110628}" srcOrd="0" destOrd="0" presId="urn:microsoft.com/office/officeart/2005/8/layout/radial4"/>
    <dgm:cxn modelId="{2F98A1FF-C4F8-435D-9FBC-C0DFD1E6E6FA}" type="presOf" srcId="{DDBB473A-4610-4AF4-B138-828F3AC88E02}" destId="{242C4367-283D-49CB-AEF4-44EAA35CB953}" srcOrd="0" destOrd="0" presId="urn:microsoft.com/office/officeart/2005/8/layout/radial4"/>
    <dgm:cxn modelId="{6C6B9B6D-8A19-49B1-8BFB-9597CD1CD7F5}" type="presOf" srcId="{1A9AC872-67CC-4B0B-9DEB-A8C29A998C9F}" destId="{9F6CB509-8A3A-488D-B496-FF0F9784DCE2}" srcOrd="0" destOrd="0" presId="urn:microsoft.com/office/officeart/2005/8/layout/radial4"/>
    <dgm:cxn modelId="{E45565C2-DBAE-48D2-988C-4D85C0ACB057}" type="presOf" srcId="{7BC2A09B-11B0-42A9-8506-349F12731D28}" destId="{BB468EDD-6548-4E65-925E-467C1BE53718}" srcOrd="0" destOrd="0" presId="urn:microsoft.com/office/officeart/2005/8/layout/radial4"/>
    <dgm:cxn modelId="{F6425646-9F27-4EB4-864F-AED8DAD97D9D}" type="presOf" srcId="{61B213D9-CF52-4EDE-9B4B-E726DC0067D3}" destId="{2AD3D241-8CD7-49D2-98F9-7041122BF205}" srcOrd="0" destOrd="0" presId="urn:microsoft.com/office/officeart/2005/8/layout/radial4"/>
    <dgm:cxn modelId="{2BE69C28-BFBE-4ED2-8568-499AF8D788AD}" type="presOf" srcId="{5FD38CFC-82B4-4428-B123-AF6A0C3EE6BA}" destId="{1C98D543-DD4E-48E9-944D-C11D1372CD2B}" srcOrd="0" destOrd="0" presId="urn:microsoft.com/office/officeart/2005/8/layout/radial4"/>
    <dgm:cxn modelId="{EBB61DD2-96AE-4CEC-89B2-E4073D64812E}" type="presOf" srcId="{900D0EB8-7F3C-4CDC-B1FF-2A33C4CE535F}" destId="{72B853E8-EB4F-458F-8282-B0DF3888CA4B}" srcOrd="0" destOrd="0" presId="urn:microsoft.com/office/officeart/2005/8/layout/radial4"/>
    <dgm:cxn modelId="{9CF569C6-FA16-4BE2-AD0C-BEAD47A866A3}" srcId="{B1C44239-A8F5-4174-8815-A4C2623B13B3}" destId="{1227E1DD-2B66-4AE8-9151-F806C01CC202}" srcOrd="0" destOrd="0" parTransId="{5FD38CFC-82B4-4428-B123-AF6A0C3EE6BA}" sibTransId="{C68BD0EF-84FA-4B24-ABE7-01B7BB45127A}"/>
    <dgm:cxn modelId="{33A97A01-83C7-4BE1-AA16-98307765BDE4}" srcId="{900D0EB8-7F3C-4CDC-B1FF-2A33C4CE535F}" destId="{B1C44239-A8F5-4174-8815-A4C2623B13B3}" srcOrd="0" destOrd="0" parTransId="{2C425CE6-9633-4C91-9379-665D005C7550}" sibTransId="{E364F856-104B-4F23-811D-E723B4A5905D}"/>
    <dgm:cxn modelId="{3BAD2432-856D-4EE0-BF23-BEAC7BB32C1B}" srcId="{B1C44239-A8F5-4174-8815-A4C2623B13B3}" destId="{7631A5CA-3714-4494-ACF8-D39B34211A66}" srcOrd="1" destOrd="0" parTransId="{D981A83D-B144-451B-A6BD-7533D184823A}" sibTransId="{1699F92D-CBB0-4CD0-A110-48AF20576A7F}"/>
    <dgm:cxn modelId="{4CA2BB5C-5E57-440D-A01F-A6E50ABEE50F}" type="presParOf" srcId="{72B853E8-EB4F-458F-8282-B0DF3888CA4B}" destId="{FF68E957-EDA2-4A5D-9C03-02E4863DCB6E}" srcOrd="0" destOrd="0" presId="urn:microsoft.com/office/officeart/2005/8/layout/radial4"/>
    <dgm:cxn modelId="{26AD251E-5E63-4A0F-A3CC-21A9D6452822}" type="presParOf" srcId="{72B853E8-EB4F-458F-8282-B0DF3888CA4B}" destId="{1C98D543-DD4E-48E9-944D-C11D1372CD2B}" srcOrd="1" destOrd="0" presId="urn:microsoft.com/office/officeart/2005/8/layout/radial4"/>
    <dgm:cxn modelId="{4C434552-B61C-4039-A21A-60B0174F2D7A}" type="presParOf" srcId="{72B853E8-EB4F-458F-8282-B0DF3888CA4B}" destId="{3FF79214-C02C-441D-865B-88B4B4BF18E3}" srcOrd="2" destOrd="0" presId="urn:microsoft.com/office/officeart/2005/8/layout/radial4"/>
    <dgm:cxn modelId="{A41C4CAD-CE7C-438C-BB0B-243C972120EA}" type="presParOf" srcId="{72B853E8-EB4F-458F-8282-B0DF3888CA4B}" destId="{137D354B-8449-4802-8E87-3F2F8F346054}" srcOrd="3" destOrd="0" presId="urn:microsoft.com/office/officeart/2005/8/layout/radial4"/>
    <dgm:cxn modelId="{8D4F8729-F862-45EB-A1C7-2BF495175643}" type="presParOf" srcId="{72B853E8-EB4F-458F-8282-B0DF3888CA4B}" destId="{D7B67D3A-4DE3-4242-AC8E-0B1051110628}" srcOrd="4" destOrd="0" presId="urn:microsoft.com/office/officeart/2005/8/layout/radial4"/>
    <dgm:cxn modelId="{572E6F2D-54EA-40AF-85C6-99F5711B6BEB}" type="presParOf" srcId="{72B853E8-EB4F-458F-8282-B0DF3888CA4B}" destId="{2AD3D241-8CD7-49D2-98F9-7041122BF205}" srcOrd="5" destOrd="0" presId="urn:microsoft.com/office/officeart/2005/8/layout/radial4"/>
    <dgm:cxn modelId="{E35EED53-F409-49EB-9360-D600F384B06C}" type="presParOf" srcId="{72B853E8-EB4F-458F-8282-B0DF3888CA4B}" destId="{B0A51C51-44E2-48E3-BFEC-8C0BF90E93D3}" srcOrd="6" destOrd="0" presId="urn:microsoft.com/office/officeart/2005/8/layout/radial4"/>
    <dgm:cxn modelId="{4E125782-A097-40B3-A084-E328050BFBD6}" type="presParOf" srcId="{72B853E8-EB4F-458F-8282-B0DF3888CA4B}" destId="{BB468EDD-6548-4E65-925E-467C1BE53718}" srcOrd="7" destOrd="0" presId="urn:microsoft.com/office/officeart/2005/8/layout/radial4"/>
    <dgm:cxn modelId="{3D7242E1-B717-4803-92BA-BA4427A27C15}" type="presParOf" srcId="{72B853E8-EB4F-458F-8282-B0DF3888CA4B}" destId="{9F6CB509-8A3A-488D-B496-FF0F9784DCE2}" srcOrd="8" destOrd="0" presId="urn:microsoft.com/office/officeart/2005/8/layout/radial4"/>
    <dgm:cxn modelId="{B2964303-B942-4EB5-A012-ADEE50D5B89C}" type="presParOf" srcId="{72B853E8-EB4F-458F-8282-B0DF3888CA4B}" destId="{242C4367-283D-49CB-AEF4-44EAA35CB953}" srcOrd="9" destOrd="0" presId="urn:microsoft.com/office/officeart/2005/8/layout/radial4"/>
    <dgm:cxn modelId="{B0F3F9C6-59EE-46FE-B630-9812840FABD9}" type="presParOf" srcId="{72B853E8-EB4F-458F-8282-B0DF3888CA4B}" destId="{EE6468D1-977E-4AF0-87E3-BA65DF103909}" srcOrd="10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D50CF-335D-41F3-89A3-BD62C46C1182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61FAB-6325-4465-A0BA-5C4BF0A1FB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D50CF-335D-41F3-89A3-BD62C46C1182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61FAB-6325-4465-A0BA-5C4BF0A1FB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D50CF-335D-41F3-89A3-BD62C46C1182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61FAB-6325-4465-A0BA-5C4BF0A1FB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D50CF-335D-41F3-89A3-BD62C46C1182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61FAB-6325-4465-A0BA-5C4BF0A1FB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D50CF-335D-41F3-89A3-BD62C46C1182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61FAB-6325-4465-A0BA-5C4BF0A1FB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D50CF-335D-41F3-89A3-BD62C46C1182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61FAB-6325-4465-A0BA-5C4BF0A1FB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D50CF-335D-41F3-89A3-BD62C46C1182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61FAB-6325-4465-A0BA-5C4BF0A1FB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D50CF-335D-41F3-89A3-BD62C46C1182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61FAB-6325-4465-A0BA-5C4BF0A1FB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D50CF-335D-41F3-89A3-BD62C46C1182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61FAB-6325-4465-A0BA-5C4BF0A1FB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D50CF-335D-41F3-89A3-BD62C46C1182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61FAB-6325-4465-A0BA-5C4BF0A1FB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D50CF-335D-41F3-89A3-BD62C46C1182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61FAB-6325-4465-A0BA-5C4BF0A1FB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3D50CF-335D-41F3-89A3-BD62C46C1182}" type="datetimeFigureOut">
              <a:rPr lang="ru-RU" smtClean="0"/>
              <a:pPr/>
              <a:t>30.05.2023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61FAB-6325-4465-A0BA-5C4BF0A1FB5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13" Type="http://schemas.openxmlformats.org/officeDocument/2006/relationships/slide" Target="slide18.xml"/><Relationship Id="rId18" Type="http://schemas.openxmlformats.org/officeDocument/2006/relationships/image" Target="../media/image21.jpeg"/><Relationship Id="rId3" Type="http://schemas.openxmlformats.org/officeDocument/2006/relationships/slide" Target="slide14.xml"/><Relationship Id="rId7" Type="http://schemas.openxmlformats.org/officeDocument/2006/relationships/slide" Target="slide16.xml"/><Relationship Id="rId12" Type="http://schemas.openxmlformats.org/officeDocument/2006/relationships/image" Target="../media/image18.jpeg"/><Relationship Id="rId17" Type="http://schemas.openxmlformats.org/officeDocument/2006/relationships/slide" Target="slide20.xml"/><Relationship Id="rId2" Type="http://schemas.openxmlformats.org/officeDocument/2006/relationships/image" Target="../media/image1.jpeg"/><Relationship Id="rId16" Type="http://schemas.openxmlformats.org/officeDocument/2006/relationships/image" Target="../media/image20.jpeg"/><Relationship Id="rId20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slide" Target="slide17.xml"/><Relationship Id="rId5" Type="http://schemas.openxmlformats.org/officeDocument/2006/relationships/slide" Target="slide13.xml"/><Relationship Id="rId15" Type="http://schemas.openxmlformats.org/officeDocument/2006/relationships/slide" Target="slide19.xml"/><Relationship Id="rId10" Type="http://schemas.openxmlformats.org/officeDocument/2006/relationships/image" Target="../media/image17.jpeg"/><Relationship Id="rId19" Type="http://schemas.openxmlformats.org/officeDocument/2006/relationships/slide" Target="slide21.xml"/><Relationship Id="rId4" Type="http://schemas.openxmlformats.org/officeDocument/2006/relationships/image" Target="../media/image14.jpeg"/><Relationship Id="rId9" Type="http://schemas.openxmlformats.org/officeDocument/2006/relationships/slide" Target="slide15.xml"/><Relationship Id="rId1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18.jpeg"/><Relationship Id="rId18" Type="http://schemas.openxmlformats.org/officeDocument/2006/relationships/slide" Target="slide20.xml"/><Relationship Id="rId3" Type="http://schemas.openxmlformats.org/officeDocument/2006/relationships/image" Target="../media/image23.jpeg"/><Relationship Id="rId21" Type="http://schemas.openxmlformats.org/officeDocument/2006/relationships/image" Target="../media/image22.jpeg"/><Relationship Id="rId7" Type="http://schemas.openxmlformats.org/officeDocument/2006/relationships/image" Target="../media/image15.jpeg"/><Relationship Id="rId12" Type="http://schemas.openxmlformats.org/officeDocument/2006/relationships/slide" Target="slide17.xml"/><Relationship Id="rId17" Type="http://schemas.openxmlformats.org/officeDocument/2006/relationships/image" Target="../media/image20.jpeg"/><Relationship Id="rId2" Type="http://schemas.openxmlformats.org/officeDocument/2006/relationships/image" Target="../media/image1.jpeg"/><Relationship Id="rId16" Type="http://schemas.openxmlformats.org/officeDocument/2006/relationships/slide" Target="slide19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5" Type="http://schemas.openxmlformats.org/officeDocument/2006/relationships/image" Target="../media/image19.jpeg"/><Relationship Id="rId10" Type="http://schemas.openxmlformats.org/officeDocument/2006/relationships/slide" Target="slide15.xml"/><Relationship Id="rId19" Type="http://schemas.openxmlformats.org/officeDocument/2006/relationships/image" Target="../media/image21.jpeg"/><Relationship Id="rId4" Type="http://schemas.openxmlformats.org/officeDocument/2006/relationships/slide" Target="slide14.xml"/><Relationship Id="rId9" Type="http://schemas.openxmlformats.org/officeDocument/2006/relationships/image" Target="../media/image16.jpeg"/><Relationship Id="rId14" Type="http://schemas.openxmlformats.org/officeDocument/2006/relationships/slide" Target="slide1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18.jpeg"/><Relationship Id="rId18" Type="http://schemas.openxmlformats.org/officeDocument/2006/relationships/slide" Target="slide20.xml"/><Relationship Id="rId3" Type="http://schemas.openxmlformats.org/officeDocument/2006/relationships/image" Target="../media/image24.jpeg"/><Relationship Id="rId21" Type="http://schemas.openxmlformats.org/officeDocument/2006/relationships/image" Target="../media/image22.jpeg"/><Relationship Id="rId7" Type="http://schemas.openxmlformats.org/officeDocument/2006/relationships/image" Target="../media/image15.jpeg"/><Relationship Id="rId12" Type="http://schemas.openxmlformats.org/officeDocument/2006/relationships/slide" Target="slide17.xml"/><Relationship Id="rId17" Type="http://schemas.openxmlformats.org/officeDocument/2006/relationships/image" Target="../media/image20.jpeg"/><Relationship Id="rId2" Type="http://schemas.openxmlformats.org/officeDocument/2006/relationships/image" Target="../media/image1.jpeg"/><Relationship Id="rId16" Type="http://schemas.openxmlformats.org/officeDocument/2006/relationships/slide" Target="slide19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5" Type="http://schemas.openxmlformats.org/officeDocument/2006/relationships/image" Target="../media/image19.jpeg"/><Relationship Id="rId10" Type="http://schemas.openxmlformats.org/officeDocument/2006/relationships/slide" Target="slide15.xml"/><Relationship Id="rId19" Type="http://schemas.openxmlformats.org/officeDocument/2006/relationships/image" Target="../media/image21.jpeg"/><Relationship Id="rId4" Type="http://schemas.openxmlformats.org/officeDocument/2006/relationships/slide" Target="slide14.xml"/><Relationship Id="rId9" Type="http://schemas.openxmlformats.org/officeDocument/2006/relationships/image" Target="../media/image16.jpeg"/><Relationship Id="rId14" Type="http://schemas.openxmlformats.org/officeDocument/2006/relationships/slide" Target="slide1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18.jpeg"/><Relationship Id="rId18" Type="http://schemas.openxmlformats.org/officeDocument/2006/relationships/slide" Target="slide20.xml"/><Relationship Id="rId3" Type="http://schemas.openxmlformats.org/officeDocument/2006/relationships/image" Target="../media/image25.jpeg"/><Relationship Id="rId21" Type="http://schemas.openxmlformats.org/officeDocument/2006/relationships/image" Target="../media/image22.jpeg"/><Relationship Id="rId7" Type="http://schemas.openxmlformats.org/officeDocument/2006/relationships/image" Target="../media/image15.jpeg"/><Relationship Id="rId12" Type="http://schemas.openxmlformats.org/officeDocument/2006/relationships/slide" Target="slide17.xml"/><Relationship Id="rId17" Type="http://schemas.openxmlformats.org/officeDocument/2006/relationships/image" Target="../media/image20.jpeg"/><Relationship Id="rId2" Type="http://schemas.openxmlformats.org/officeDocument/2006/relationships/image" Target="../media/image1.jpeg"/><Relationship Id="rId16" Type="http://schemas.openxmlformats.org/officeDocument/2006/relationships/slide" Target="slide19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5" Type="http://schemas.openxmlformats.org/officeDocument/2006/relationships/image" Target="../media/image19.jpeg"/><Relationship Id="rId10" Type="http://schemas.openxmlformats.org/officeDocument/2006/relationships/slide" Target="slide15.xml"/><Relationship Id="rId19" Type="http://schemas.openxmlformats.org/officeDocument/2006/relationships/image" Target="../media/image21.jpeg"/><Relationship Id="rId4" Type="http://schemas.openxmlformats.org/officeDocument/2006/relationships/slide" Target="slide14.xml"/><Relationship Id="rId9" Type="http://schemas.openxmlformats.org/officeDocument/2006/relationships/image" Target="../media/image16.jpeg"/><Relationship Id="rId14" Type="http://schemas.openxmlformats.org/officeDocument/2006/relationships/slide" Target="slide1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18.jpeg"/><Relationship Id="rId18" Type="http://schemas.openxmlformats.org/officeDocument/2006/relationships/slide" Target="slide20.xml"/><Relationship Id="rId3" Type="http://schemas.openxmlformats.org/officeDocument/2006/relationships/image" Target="../media/image26.jpeg"/><Relationship Id="rId21" Type="http://schemas.openxmlformats.org/officeDocument/2006/relationships/image" Target="../media/image22.jpeg"/><Relationship Id="rId7" Type="http://schemas.openxmlformats.org/officeDocument/2006/relationships/image" Target="../media/image15.jpeg"/><Relationship Id="rId12" Type="http://schemas.openxmlformats.org/officeDocument/2006/relationships/slide" Target="slide17.xml"/><Relationship Id="rId17" Type="http://schemas.openxmlformats.org/officeDocument/2006/relationships/image" Target="../media/image20.jpeg"/><Relationship Id="rId2" Type="http://schemas.openxmlformats.org/officeDocument/2006/relationships/image" Target="../media/image1.jpeg"/><Relationship Id="rId16" Type="http://schemas.openxmlformats.org/officeDocument/2006/relationships/slide" Target="slide19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5" Type="http://schemas.openxmlformats.org/officeDocument/2006/relationships/image" Target="../media/image19.jpeg"/><Relationship Id="rId10" Type="http://schemas.openxmlformats.org/officeDocument/2006/relationships/slide" Target="slide15.xml"/><Relationship Id="rId19" Type="http://schemas.openxmlformats.org/officeDocument/2006/relationships/image" Target="../media/image21.jpeg"/><Relationship Id="rId4" Type="http://schemas.openxmlformats.org/officeDocument/2006/relationships/slide" Target="slide14.xml"/><Relationship Id="rId9" Type="http://schemas.openxmlformats.org/officeDocument/2006/relationships/image" Target="../media/image16.jpeg"/><Relationship Id="rId14" Type="http://schemas.openxmlformats.org/officeDocument/2006/relationships/slide" Target="slide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18.jpeg"/><Relationship Id="rId18" Type="http://schemas.openxmlformats.org/officeDocument/2006/relationships/slide" Target="slide20.xml"/><Relationship Id="rId3" Type="http://schemas.openxmlformats.org/officeDocument/2006/relationships/image" Target="../media/image27.jpeg"/><Relationship Id="rId21" Type="http://schemas.openxmlformats.org/officeDocument/2006/relationships/image" Target="../media/image22.jpeg"/><Relationship Id="rId7" Type="http://schemas.openxmlformats.org/officeDocument/2006/relationships/image" Target="../media/image15.jpeg"/><Relationship Id="rId12" Type="http://schemas.openxmlformats.org/officeDocument/2006/relationships/slide" Target="slide17.xml"/><Relationship Id="rId17" Type="http://schemas.openxmlformats.org/officeDocument/2006/relationships/image" Target="../media/image20.jpeg"/><Relationship Id="rId2" Type="http://schemas.openxmlformats.org/officeDocument/2006/relationships/image" Target="../media/image1.jpeg"/><Relationship Id="rId16" Type="http://schemas.openxmlformats.org/officeDocument/2006/relationships/slide" Target="slide19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5" Type="http://schemas.openxmlformats.org/officeDocument/2006/relationships/image" Target="../media/image19.jpeg"/><Relationship Id="rId10" Type="http://schemas.openxmlformats.org/officeDocument/2006/relationships/slide" Target="slide15.xml"/><Relationship Id="rId19" Type="http://schemas.openxmlformats.org/officeDocument/2006/relationships/image" Target="../media/image21.jpeg"/><Relationship Id="rId4" Type="http://schemas.openxmlformats.org/officeDocument/2006/relationships/slide" Target="slide14.xml"/><Relationship Id="rId9" Type="http://schemas.openxmlformats.org/officeDocument/2006/relationships/image" Target="../media/image16.jpeg"/><Relationship Id="rId1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18.jpeg"/><Relationship Id="rId18" Type="http://schemas.openxmlformats.org/officeDocument/2006/relationships/slide" Target="slide20.xml"/><Relationship Id="rId3" Type="http://schemas.openxmlformats.org/officeDocument/2006/relationships/image" Target="../media/image28.jpeg"/><Relationship Id="rId21" Type="http://schemas.openxmlformats.org/officeDocument/2006/relationships/image" Target="../media/image22.jpeg"/><Relationship Id="rId7" Type="http://schemas.openxmlformats.org/officeDocument/2006/relationships/image" Target="../media/image15.jpeg"/><Relationship Id="rId12" Type="http://schemas.openxmlformats.org/officeDocument/2006/relationships/slide" Target="slide17.xml"/><Relationship Id="rId17" Type="http://schemas.openxmlformats.org/officeDocument/2006/relationships/image" Target="../media/image20.jpeg"/><Relationship Id="rId2" Type="http://schemas.openxmlformats.org/officeDocument/2006/relationships/image" Target="../media/image1.jpeg"/><Relationship Id="rId16" Type="http://schemas.openxmlformats.org/officeDocument/2006/relationships/slide" Target="slide19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5" Type="http://schemas.openxmlformats.org/officeDocument/2006/relationships/image" Target="../media/image19.jpeg"/><Relationship Id="rId10" Type="http://schemas.openxmlformats.org/officeDocument/2006/relationships/slide" Target="slide15.xml"/><Relationship Id="rId19" Type="http://schemas.openxmlformats.org/officeDocument/2006/relationships/image" Target="../media/image21.jpeg"/><Relationship Id="rId4" Type="http://schemas.openxmlformats.org/officeDocument/2006/relationships/slide" Target="slide14.xml"/><Relationship Id="rId9" Type="http://schemas.openxmlformats.org/officeDocument/2006/relationships/image" Target="../media/image16.jpeg"/><Relationship Id="rId14" Type="http://schemas.openxmlformats.org/officeDocument/2006/relationships/slide" Target="slide18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18.jpeg"/><Relationship Id="rId18" Type="http://schemas.openxmlformats.org/officeDocument/2006/relationships/slide" Target="slide20.xml"/><Relationship Id="rId3" Type="http://schemas.openxmlformats.org/officeDocument/2006/relationships/image" Target="../media/image29.jpeg"/><Relationship Id="rId21" Type="http://schemas.openxmlformats.org/officeDocument/2006/relationships/image" Target="../media/image22.jpeg"/><Relationship Id="rId7" Type="http://schemas.openxmlformats.org/officeDocument/2006/relationships/image" Target="../media/image15.jpeg"/><Relationship Id="rId12" Type="http://schemas.openxmlformats.org/officeDocument/2006/relationships/slide" Target="slide17.xml"/><Relationship Id="rId17" Type="http://schemas.openxmlformats.org/officeDocument/2006/relationships/image" Target="../media/image20.jpeg"/><Relationship Id="rId2" Type="http://schemas.openxmlformats.org/officeDocument/2006/relationships/image" Target="../media/image1.jpeg"/><Relationship Id="rId16" Type="http://schemas.openxmlformats.org/officeDocument/2006/relationships/slide" Target="slide19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5" Type="http://schemas.openxmlformats.org/officeDocument/2006/relationships/image" Target="../media/image19.jpeg"/><Relationship Id="rId10" Type="http://schemas.openxmlformats.org/officeDocument/2006/relationships/slide" Target="slide15.xml"/><Relationship Id="rId19" Type="http://schemas.openxmlformats.org/officeDocument/2006/relationships/image" Target="../media/image21.jpeg"/><Relationship Id="rId4" Type="http://schemas.openxmlformats.org/officeDocument/2006/relationships/slide" Target="slide14.xml"/><Relationship Id="rId9" Type="http://schemas.openxmlformats.org/officeDocument/2006/relationships/image" Target="../media/image16.jpeg"/><Relationship Id="rId14" Type="http://schemas.openxmlformats.org/officeDocument/2006/relationships/slide" Target="slide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18.jpeg"/><Relationship Id="rId18" Type="http://schemas.openxmlformats.org/officeDocument/2006/relationships/slide" Target="slide20.xml"/><Relationship Id="rId3" Type="http://schemas.openxmlformats.org/officeDocument/2006/relationships/image" Target="../media/image30.jpeg"/><Relationship Id="rId21" Type="http://schemas.openxmlformats.org/officeDocument/2006/relationships/image" Target="../media/image22.jpeg"/><Relationship Id="rId7" Type="http://schemas.openxmlformats.org/officeDocument/2006/relationships/image" Target="../media/image15.jpeg"/><Relationship Id="rId12" Type="http://schemas.openxmlformats.org/officeDocument/2006/relationships/slide" Target="slide17.xml"/><Relationship Id="rId17" Type="http://schemas.openxmlformats.org/officeDocument/2006/relationships/image" Target="../media/image20.jpeg"/><Relationship Id="rId2" Type="http://schemas.openxmlformats.org/officeDocument/2006/relationships/image" Target="../media/image1.jpeg"/><Relationship Id="rId16" Type="http://schemas.openxmlformats.org/officeDocument/2006/relationships/slide" Target="slide19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5" Type="http://schemas.openxmlformats.org/officeDocument/2006/relationships/image" Target="../media/image19.jpeg"/><Relationship Id="rId10" Type="http://schemas.openxmlformats.org/officeDocument/2006/relationships/slide" Target="slide15.xml"/><Relationship Id="rId19" Type="http://schemas.openxmlformats.org/officeDocument/2006/relationships/image" Target="../media/image21.jpeg"/><Relationship Id="rId4" Type="http://schemas.openxmlformats.org/officeDocument/2006/relationships/slide" Target="slide14.xml"/><Relationship Id="rId9" Type="http://schemas.openxmlformats.org/officeDocument/2006/relationships/image" Target="../media/image16.jpeg"/><Relationship Id="rId14" Type="http://schemas.openxmlformats.org/officeDocument/2006/relationships/slide" Target="slide1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" Target="slide16.xml"/><Relationship Id="rId13" Type="http://schemas.openxmlformats.org/officeDocument/2006/relationships/image" Target="../media/image18.jpeg"/><Relationship Id="rId18" Type="http://schemas.openxmlformats.org/officeDocument/2006/relationships/slide" Target="slide20.xml"/><Relationship Id="rId3" Type="http://schemas.openxmlformats.org/officeDocument/2006/relationships/image" Target="../media/image31.jpeg"/><Relationship Id="rId21" Type="http://schemas.openxmlformats.org/officeDocument/2006/relationships/image" Target="../media/image22.jpeg"/><Relationship Id="rId7" Type="http://schemas.openxmlformats.org/officeDocument/2006/relationships/image" Target="../media/image15.jpeg"/><Relationship Id="rId12" Type="http://schemas.openxmlformats.org/officeDocument/2006/relationships/slide" Target="slide17.xml"/><Relationship Id="rId17" Type="http://schemas.openxmlformats.org/officeDocument/2006/relationships/image" Target="../media/image20.jpeg"/><Relationship Id="rId2" Type="http://schemas.openxmlformats.org/officeDocument/2006/relationships/image" Target="../media/image1.jpeg"/><Relationship Id="rId16" Type="http://schemas.openxmlformats.org/officeDocument/2006/relationships/slide" Target="slide19.xml"/><Relationship Id="rId20" Type="http://schemas.openxmlformats.org/officeDocument/2006/relationships/slide" Target="slide2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5" Type="http://schemas.openxmlformats.org/officeDocument/2006/relationships/image" Target="../media/image19.jpeg"/><Relationship Id="rId10" Type="http://schemas.openxmlformats.org/officeDocument/2006/relationships/slide" Target="slide15.xml"/><Relationship Id="rId19" Type="http://schemas.openxmlformats.org/officeDocument/2006/relationships/image" Target="../media/image21.jpeg"/><Relationship Id="rId4" Type="http://schemas.openxmlformats.org/officeDocument/2006/relationships/slide" Target="slide14.xml"/><Relationship Id="rId9" Type="http://schemas.openxmlformats.org/officeDocument/2006/relationships/image" Target="../media/image16.jpeg"/><Relationship Id="rId14" Type="http://schemas.openxmlformats.org/officeDocument/2006/relationships/slide" Target="slid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lpmotor.s3.amazonaws.com/3/b/6/3b65c5a69d2bdb70dfeac9825b486a7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28" y="1428736"/>
            <a:ext cx="6496035" cy="4372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928688" y="2462203"/>
            <a:ext cx="735806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41, задание 10;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приготовиться к тесту </a:t>
            </a:r>
            <a:endParaRPr lang="ru-RU" alt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357166"/>
            <a:ext cx="618755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Проверка </a:t>
            </a:r>
          </a:p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домашнего задания</a:t>
            </a:r>
          </a:p>
          <a:p>
            <a:pPr algn="ctr"/>
            <a:r>
              <a:rPr lang="ru-RU" sz="2400" b="1" i="1" dirty="0" smtClean="0"/>
              <a:t>  </a:t>
            </a:r>
            <a:endParaRPr lang="ru-RU" sz="8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/>
          </p:cNvSpPr>
          <p:nvPr/>
        </p:nvSpPr>
        <p:spPr>
          <a:xfrm>
            <a:off x="3500430" y="428604"/>
            <a:ext cx="5143536" cy="3024188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Arial" charset="0"/>
              </a:rPr>
              <a:t>Иван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Arial" charset="0"/>
              </a:rPr>
              <a:t>Билибин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Arial" charset="0"/>
              </a:rPr>
              <a:t> родился  16 августа 1876 года,  недалеко  от  Петербурга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Arial" charset="0"/>
              </a:rPr>
              <a:t>. 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Arial" charset="0"/>
              </a:rPr>
              <a:t>Сын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Arial" charset="0"/>
              </a:rPr>
              <a:t> 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Arial" charset="0"/>
              </a:rPr>
              <a:t>военно-морского врача, потомок древнего рода.   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Arial" charset="0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Arial" charset="0"/>
              </a:rPr>
              <a:t>Иван Яковлевич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Arial" charset="0"/>
              </a:rPr>
              <a:t>Билибин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Arial" charset="0"/>
              </a:rPr>
              <a:t> предполагал стать юристом и закончил полный курс юридического  факультета   Петербургского университета 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Arial" charset="0"/>
              </a:rPr>
              <a:t/>
            </a:r>
            <a:b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Arial" charset="0"/>
              </a:rPr>
            </a:b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j-lt"/>
              <a:ea typeface="+mj-ea"/>
              <a:cs typeface="Arial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0034" y="428604"/>
            <a:ext cx="2930525" cy="3240088"/>
          </a:xfrm>
          <a:prstGeom prst="rect">
            <a:avLst/>
          </a:prstGeom>
          <a:noFill/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00034" y="3811012"/>
            <a:ext cx="814393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400" b="1" dirty="0">
                <a:latin typeface="Calibri" pitchFamily="34" charset="0"/>
              </a:rPr>
              <a:t>Но одновременно занимался в Рисовальной школе Общества поощрения художников, в мастерской </a:t>
            </a:r>
            <a:r>
              <a:rPr lang="ru-RU" sz="2400" b="1" dirty="0" err="1">
                <a:latin typeface="Calibri" pitchFamily="34" charset="0"/>
              </a:rPr>
              <a:t>А.Ашбэ</a:t>
            </a:r>
            <a:r>
              <a:rPr lang="ru-RU" sz="2400" b="1" dirty="0">
                <a:latin typeface="Calibri" pitchFamily="34" charset="0"/>
              </a:rPr>
              <a:t> в Мюнхене, в школе </a:t>
            </a:r>
            <a:r>
              <a:rPr lang="ru-RU" sz="2400" b="1" dirty="0" err="1">
                <a:latin typeface="Calibri" pitchFamily="34" charset="0"/>
              </a:rPr>
              <a:t>М.К.Тенишевой</a:t>
            </a:r>
            <a:r>
              <a:rPr lang="ru-RU" sz="2400" b="1" dirty="0">
                <a:latin typeface="Calibri" pitchFamily="34" charset="0"/>
              </a:rPr>
              <a:t> у  Ильи  Ефимовича Репина.  Уже  исполнив  первые  работы  для  журнала (1899)  и став  в следующем году  членом  объединения "Мир искусства", он  продолжал  учебу  вольнослушателем  в  мастерской  И. Е. Репина  в Академии художеств.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Clipart\Рамки и уголки\vignette-30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484784"/>
            <a:ext cx="8280920" cy="31837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2564904"/>
            <a:ext cx="396044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Иллюстрации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Ивана Билибина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92696"/>
            <a:ext cx="3816000" cy="4896544"/>
          </a:xfrm>
          <a:prstGeom prst="rect">
            <a:avLst/>
          </a:prstGeom>
          <a:solidFill>
            <a:schemeClr val="bg1"/>
          </a:solidFill>
          <a:ln w="889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7956376" y="5805264"/>
            <a:ext cx="576064" cy="576064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3" descr="C:\Users\Лариса\Desktop\2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56176" y="908720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15" name="Picture 3" descr="C:\Users\Лариса\Desktop\11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932040" y="908720"/>
            <a:ext cx="1014967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16" name="Picture 6" descr="C:\Users\Лариса\Desktop\Билибин\1374296385_illyustraciya-k-skazke-o-care-saltane3.jpg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932040" y="2492896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17" name="Picture 2" descr="C:\Users\Лариса\Desktop\3.jpg">
            <a:hlinkClick r:id="rId9" action="ppaction://hlinksldjump"/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380312" y="908720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18" name="Picture 2" descr="C:\Users\Лариса\Desktop\Билибин\1374296333_belyy-vsadnik.-illyustraciya-k-skazke-vasilisa-prekrasnaya.jpg">
            <a:hlinkClick r:id="rId11" action="ppaction://hlinksldjump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6156176" y="2492896"/>
            <a:ext cx="101496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6146" name="Picture 2" descr="C:\Users\Лариса\Desktop\Билибин\1374296380_illyustraciya-k-skazke-ob-ivane-careviche-zhar-ptice-i-serom-volke2.jpg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380312" y="2492896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1" name="Picture 2" descr="C:\Users\Лариса\Desktop\5.jpg">
            <a:hlinkClick r:id="rId15" action="ppaction://hlinksldjump"/>
          </p:cNvPr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4932040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2" name="Picture 3" descr="C:\Users\Лариса\Desktop\4.jpg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6156176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3" name="Picture 2" descr="C:\Users\Лариса\Desktop\6.jpg">
            <a:hlinkClick r:id="rId19" action="ppaction://hlinksldjump"/>
          </p:cNvPr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7380312" y="4077072"/>
            <a:ext cx="1014744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92696"/>
            <a:ext cx="3816424" cy="4896544"/>
          </a:xfrm>
          <a:prstGeom prst="rect">
            <a:avLst/>
          </a:prstGeom>
          <a:solidFill>
            <a:schemeClr val="bg1"/>
          </a:solidFill>
          <a:ln w="889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7956376" y="5805264"/>
            <a:ext cx="576064" cy="576064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7" name="Picture 3" descr="C:\Users\Лариса\Desktop\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764704"/>
            <a:ext cx="3672408" cy="475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611560" y="5661248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К сказке 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«Пёрышко Финиста – Ясна Сокола»</a:t>
            </a:r>
            <a:endParaRPr lang="ru-RU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6" name="Picture 3" descr="C:\Users\Лариса\Desktop\2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176" y="908720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7" name="Picture 3" descr="C:\Users\Лариса\Desktop\11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32040" y="908720"/>
            <a:ext cx="1014967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8" name="Picture 6" descr="C:\Users\Лариса\Desktop\Билибин\1374296385_illyustraciya-k-skazke-o-care-saltane3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932040" y="2492896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9" name="Picture 2" descr="C:\Users\Лариса\Desktop\3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380312" y="908720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0" name="Picture 2" descr="C:\Users\Лариса\Desktop\Билибин\1374296333_belyy-vsadnik.-illyustraciya-k-skazke-vasilisa-prekrasnaya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156176" y="2492896"/>
            <a:ext cx="101496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1" name="Picture 2" descr="C:\Users\Лариса\Desktop\Билибин\1374296380_illyustraciya-k-skazke-ob-ivane-careviche-zhar-ptice-i-serom-volke2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380312" y="2492896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2" name="Picture 2" descr="C:\Users\Лариса\Desktop\5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4932040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3" name="Picture 3" descr="C:\Users\Лариса\Desktop\4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156176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4" name="Picture 2" descr="C:\Users\Лариса\Desktop\6.jpg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7380312" y="4077072"/>
            <a:ext cx="1014744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92696"/>
            <a:ext cx="3816424" cy="4896544"/>
          </a:xfrm>
          <a:prstGeom prst="rect">
            <a:avLst/>
          </a:prstGeom>
          <a:solidFill>
            <a:schemeClr val="bg1"/>
          </a:solidFill>
          <a:ln w="889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7956376" y="5805264"/>
            <a:ext cx="576064" cy="576064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" name="Picture 3" descr="C:\Users\Лариса\Desktop\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764704"/>
            <a:ext cx="3672000" cy="4752528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417273" y="5661248"/>
            <a:ext cx="24736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К сказке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 «Царевна-лягушка»</a:t>
            </a:r>
            <a:endParaRPr lang="ru-RU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5" name="Picture 3" descr="C:\Users\Лариса\Desktop\2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176" y="908720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6" name="Picture 3" descr="C:\Users\Лариса\Desktop\11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32040" y="908720"/>
            <a:ext cx="1014967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7" name="Picture 6" descr="C:\Users\Лариса\Desktop\Билибин\1374296385_illyustraciya-k-skazke-o-care-saltane3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932040" y="2492896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8" name="Picture 2" descr="C:\Users\Лариса\Desktop\3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380312" y="908720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9" name="Picture 2" descr="C:\Users\Лариса\Desktop\Билибин\1374296333_belyy-vsadnik.-illyustraciya-k-skazke-vasilisa-prekrasnaya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156176" y="2492896"/>
            <a:ext cx="101496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0" name="Picture 2" descr="C:\Users\Лариса\Desktop\Билибин\1374296380_illyustraciya-k-skazke-ob-ivane-careviche-zhar-ptice-i-serom-volke2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380312" y="2492896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1" name="Picture 2" descr="C:\Users\Лариса\Desktop\5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4932040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2" name="Picture 3" descr="C:\Users\Лариса\Desktop\4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156176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3" name="Picture 2" descr="C:\Users\Лариса\Desktop\6.jpg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7380312" y="4077072"/>
            <a:ext cx="1014744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92696"/>
            <a:ext cx="3816000" cy="4896544"/>
          </a:xfrm>
          <a:prstGeom prst="rect">
            <a:avLst/>
          </a:prstGeom>
          <a:solidFill>
            <a:schemeClr val="bg1"/>
          </a:solidFill>
          <a:ln w="889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7956376" y="5805264"/>
            <a:ext cx="576064" cy="576064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4" name="Picture 2" descr="C:\Users\Лариса\Desktop\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764704"/>
            <a:ext cx="3672408" cy="4752528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755576" y="5733256"/>
            <a:ext cx="37103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К сказке «Сестрица Алёнушка и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 братец Иванушка»</a:t>
            </a:r>
            <a:endParaRPr lang="ru-RU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4" name="Picture 3" descr="C:\Users\Лариса\Desktop\2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176" y="908720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5" name="Picture 3" descr="C:\Users\Лариса\Desktop\11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32040" y="908720"/>
            <a:ext cx="1014967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6" name="Picture 6" descr="C:\Users\Лариса\Desktop\Билибин\1374296385_illyustraciya-k-skazke-o-care-saltane3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932040" y="2492896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7" name="Picture 2" descr="C:\Users\Лариса\Desktop\3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380312" y="908720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8" name="Picture 2" descr="C:\Users\Лариса\Desktop\Билибин\1374296333_belyy-vsadnik.-illyustraciya-k-skazke-vasilisa-prekrasnaya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156176" y="2492896"/>
            <a:ext cx="101496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9" name="Picture 2" descr="C:\Users\Лариса\Desktop\Билибин\1374296380_illyustraciya-k-skazke-ob-ivane-careviche-zhar-ptice-i-serom-volke2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380312" y="2492896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0" name="Picture 2" descr="C:\Users\Лариса\Desktop\5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4932040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1" name="Picture 3" descr="C:\Users\Лариса\Desktop\4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156176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2" name="Picture 2" descr="C:\Users\Лариса\Desktop\6.jpg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7380312" y="4077072"/>
            <a:ext cx="1014744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92696"/>
            <a:ext cx="3816424" cy="4896544"/>
          </a:xfrm>
          <a:prstGeom prst="rect">
            <a:avLst/>
          </a:prstGeom>
          <a:solidFill>
            <a:schemeClr val="bg1"/>
          </a:solidFill>
          <a:ln w="889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7956376" y="5805264"/>
            <a:ext cx="576064" cy="576064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098" name="Picture 2" descr="C:\Users\Лариса\Desktop\Билибин\1374296385_illyustraciya-k-skazke-o-care-saltane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764704"/>
            <a:ext cx="3672408" cy="4752528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971600" y="5661248"/>
            <a:ext cx="30058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К сказке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 «Сказка о царе Салтане»</a:t>
            </a:r>
            <a:endParaRPr lang="ru-RU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5" name="Picture 3" descr="C:\Users\Лариса\Desktop\2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176" y="908720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6" name="Picture 3" descr="C:\Users\Лариса\Desktop\11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32040" y="908720"/>
            <a:ext cx="1014967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7" name="Picture 6" descr="C:\Users\Лариса\Desktop\Билибин\1374296385_illyustraciya-k-skazke-o-care-saltane3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932040" y="2492896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8" name="Picture 2" descr="C:\Users\Лариса\Desktop\3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380312" y="908720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9" name="Picture 2" descr="C:\Users\Лариса\Desktop\Билибин\1374296333_belyy-vsadnik.-illyustraciya-k-skazke-vasilisa-prekrasnaya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156176" y="2492896"/>
            <a:ext cx="101496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0" name="Picture 2" descr="C:\Users\Лариса\Desktop\Билибин\1374296380_illyustraciya-k-skazke-ob-ivane-careviche-zhar-ptice-i-serom-volke2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380312" y="2492896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1" name="Picture 2" descr="C:\Users\Лариса\Desktop\5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4932040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2" name="Picture 3" descr="C:\Users\Лариса\Desktop\4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156176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3" name="Picture 2" descr="C:\Users\Лариса\Desktop\6.jpg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7380312" y="4077072"/>
            <a:ext cx="1014744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92696"/>
            <a:ext cx="3816000" cy="4896544"/>
          </a:xfrm>
          <a:prstGeom prst="rect">
            <a:avLst/>
          </a:prstGeom>
          <a:solidFill>
            <a:schemeClr val="bg1"/>
          </a:solidFill>
          <a:ln w="889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7956376" y="5805264"/>
            <a:ext cx="576064" cy="576064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22" name="Picture 2" descr="C:\Users\Лариса\Desktop\Билибин\1374296333_belyy-vsadnik.-illyustraciya-k-skazke-vasilisa-prekrasnay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764704"/>
            <a:ext cx="3672000" cy="4752527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187624" y="5661248"/>
            <a:ext cx="287290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К сказке 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«Василиса Прекрасная»</a:t>
            </a:r>
            <a:endParaRPr lang="ru-RU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4" name="Picture 3" descr="C:\Users\Лариса\Desktop\2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176" y="908720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5" name="Picture 3" descr="C:\Users\Лариса\Desktop\11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32040" y="908720"/>
            <a:ext cx="1014967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6" name="Picture 6" descr="C:\Users\Лариса\Desktop\Билибин\1374296385_illyustraciya-k-skazke-o-care-saltane3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932040" y="2492896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7" name="Picture 2" descr="C:\Users\Лариса\Desktop\3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380312" y="908720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8" name="Picture 2" descr="C:\Users\Лариса\Desktop\Билибин\1374296333_belyy-vsadnik.-illyustraciya-k-skazke-vasilisa-prekrasnaya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156176" y="2492896"/>
            <a:ext cx="101496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9" name="Picture 2" descr="C:\Users\Лариса\Desktop\Билибин\1374296380_illyustraciya-k-skazke-ob-ivane-careviche-zhar-ptice-i-serom-volke2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380312" y="2492896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0" name="Picture 2" descr="C:\Users\Лариса\Desktop\5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4932040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1" name="Picture 3" descr="C:\Users\Лариса\Desktop\4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156176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2" name="Picture 2" descr="C:\Users\Лариса\Desktop\6.jpg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7380312" y="4077072"/>
            <a:ext cx="1014744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92696"/>
            <a:ext cx="3816000" cy="4896544"/>
          </a:xfrm>
          <a:prstGeom prst="rect">
            <a:avLst/>
          </a:prstGeom>
          <a:solidFill>
            <a:schemeClr val="bg1"/>
          </a:solidFill>
          <a:ln w="889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7956376" y="5805264"/>
            <a:ext cx="576064" cy="576064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4" name="Picture 2" descr="C:\Users\Лариса\Desktop\Билибин\1374296380_illyustraciya-k-skazke-ob-ivane-careviche-zhar-ptice-i-serom-volke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764704"/>
            <a:ext cx="3673146" cy="4752528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467544" y="5733256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К сказке  «Сказка об Иване-царевиче, 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Жар-птице и Сером волке»</a:t>
            </a:r>
            <a:endParaRPr lang="ru-RU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5" name="Picture 3" descr="C:\Users\Лариса\Desktop\2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176" y="908720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6" name="Picture 3" descr="C:\Users\Лариса\Desktop\11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32040" y="908720"/>
            <a:ext cx="1014967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7" name="Picture 6" descr="C:\Users\Лариса\Desktop\Билибин\1374296385_illyustraciya-k-skazke-o-care-saltane3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932040" y="2492896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8" name="Picture 2" descr="C:\Users\Лариса\Desktop\3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380312" y="908720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29" name="Picture 2" descr="C:\Users\Лариса\Desktop\Билибин\1374296333_belyy-vsadnik.-illyustraciya-k-skazke-vasilisa-prekrasnaya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156176" y="2492896"/>
            <a:ext cx="101496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0" name="Picture 2" descr="C:\Users\Лариса\Desktop\Билибин\1374296380_illyustraciya-k-skazke-ob-ivane-careviche-zhar-ptice-i-serom-volke2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380312" y="2492896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1" name="Picture 2" descr="C:\Users\Лариса\Desktop\5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4932040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2" name="Picture 3" descr="C:\Users\Лариса\Desktop\4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156176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3" name="Picture 2" descr="C:\Users\Лариса\Desktop\6.jpg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7380312" y="4077072"/>
            <a:ext cx="1014744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92696"/>
            <a:ext cx="3816000" cy="4896544"/>
          </a:xfrm>
          <a:prstGeom prst="rect">
            <a:avLst/>
          </a:prstGeom>
          <a:solidFill>
            <a:schemeClr val="bg1"/>
          </a:solidFill>
          <a:ln w="889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7956376" y="5805264"/>
            <a:ext cx="576064" cy="576064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170" name="Picture 2" descr="C:\Users\Лариса\Desktop\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5" y="764704"/>
            <a:ext cx="3672409" cy="4752528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475656" y="5661248"/>
            <a:ext cx="22846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К сказке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«Марья Моревна»</a:t>
            </a:r>
            <a:endParaRPr lang="ru-RU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3" name="Picture 3" descr="C:\Users\Лариса\Desktop\2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176" y="908720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4" name="Picture 3" descr="C:\Users\Лариса\Desktop\11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32040" y="908720"/>
            <a:ext cx="1014967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5" name="Picture 6" descr="C:\Users\Лариса\Desktop\Билибин\1374296385_illyustraciya-k-skazke-o-care-saltane3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932040" y="2492896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6" name="Picture 2" descr="C:\Users\Лариса\Desktop\3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380312" y="908720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7" name="Picture 2" descr="C:\Users\Лариса\Desktop\Билибин\1374296333_belyy-vsadnik.-illyustraciya-k-skazke-vasilisa-prekrasnaya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156176" y="2492896"/>
            <a:ext cx="101496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8" name="Picture 2" descr="C:\Users\Лариса\Desktop\Билибин\1374296380_illyustraciya-k-skazke-ob-ivane-careviche-zhar-ptice-i-serom-volke2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380312" y="2492896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9" name="Picture 2" descr="C:\Users\Лариса\Desktop\5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4932040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40" name="Picture 3" descr="C:\Users\Лариса\Desktop\4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156176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41" name="Picture 2" descr="C:\Users\Лариса\Desktop\6.jpg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7380312" y="4077072"/>
            <a:ext cx="1014744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1214422"/>
            <a:ext cx="842493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    </a:t>
            </a:r>
            <a:r>
              <a:rPr lang="ru-RU" sz="2800" b="1" dirty="0" smtClean="0">
                <a:solidFill>
                  <a:srgbClr val="C00000"/>
                </a:solidFill>
              </a:rPr>
              <a:t>ЗАЧИН </a:t>
            </a:r>
          </a:p>
          <a:p>
            <a:pPr lvl="1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нет зачина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C00000"/>
                </a:solidFill>
              </a:rPr>
              <a:t>КОНЦОВКА</a:t>
            </a:r>
          </a:p>
          <a:p>
            <a:pPr lvl="1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Есть (прочитать)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C00000"/>
                </a:solidFill>
              </a:rPr>
              <a:t>ПОВТОРЯЕМОСТЬ СОБЫТИЙ</a:t>
            </a:r>
          </a:p>
          <a:p>
            <a:pPr lvl="1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Есть (привести примеры)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C00000"/>
                </a:solidFill>
              </a:rPr>
              <a:t>ВОЛШЕБНЫЕ ПОМОЩНИКИ</a:t>
            </a:r>
          </a:p>
          <a:p>
            <a:pPr lvl="1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Есть (привести примеры)</a:t>
            </a: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rgbClr val="C00000"/>
                </a:solidFill>
              </a:rPr>
              <a:t>НАРОДНЫЕ СЛОВОСОЧЕТАНИЯ И ВЫРАЖЕНИЯ</a:t>
            </a:r>
          </a:p>
          <a:p>
            <a:pPr lvl="1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Есть (привести примеры)</a:t>
            </a:r>
          </a:p>
          <a:p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285728"/>
            <a:ext cx="61875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Задание 10</a:t>
            </a:r>
          </a:p>
          <a:p>
            <a:pPr algn="ctr"/>
            <a:r>
              <a:rPr lang="ru-RU" sz="2400" b="1" i="1" dirty="0" smtClean="0"/>
              <a:t>  </a:t>
            </a:r>
            <a:endParaRPr lang="ru-RU" sz="8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92696"/>
            <a:ext cx="3816000" cy="4896544"/>
          </a:xfrm>
          <a:prstGeom prst="rect">
            <a:avLst/>
          </a:prstGeom>
          <a:solidFill>
            <a:schemeClr val="bg1"/>
          </a:solidFill>
          <a:ln w="889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7956376" y="5805264"/>
            <a:ext cx="576064" cy="576064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8195" name="Picture 3" descr="C:\Users\Лариса\Desktop\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764704"/>
            <a:ext cx="3672408" cy="4752527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547664" y="5733256"/>
            <a:ext cx="19080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К сказке 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«Белая уточка»</a:t>
            </a:r>
            <a:endParaRPr lang="ru-RU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4" name="Picture 3" descr="C:\Users\Лариса\Desktop\2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176" y="908720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5" name="Picture 3" descr="C:\Users\Лариса\Desktop\11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32040" y="908720"/>
            <a:ext cx="1014967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6" name="Picture 6" descr="C:\Users\Лариса\Desktop\Билибин\1374296385_illyustraciya-k-skazke-o-care-saltane3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932040" y="2492896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7" name="Picture 2" descr="C:\Users\Лариса\Desktop\3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380312" y="908720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8" name="Picture 2" descr="C:\Users\Лариса\Desktop\Билибин\1374296333_belyy-vsadnik.-illyustraciya-k-skazke-vasilisa-prekrasnaya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156176" y="2492896"/>
            <a:ext cx="101496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9" name="Picture 2" descr="C:\Users\Лариса\Desktop\Билибин\1374296380_illyustraciya-k-skazke-ob-ivane-careviche-zhar-ptice-i-serom-volke2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380312" y="2492896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40" name="Picture 2" descr="C:\Users\Лариса\Desktop\5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4932040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41" name="Picture 3" descr="C:\Users\Лариса\Desktop\4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156176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42" name="Picture 2" descr="C:\Users\Лариса\Desktop\6.jpg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7380312" y="4077072"/>
            <a:ext cx="1014744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692696"/>
            <a:ext cx="3816000" cy="4896544"/>
          </a:xfrm>
          <a:prstGeom prst="rect">
            <a:avLst/>
          </a:prstGeom>
          <a:solidFill>
            <a:schemeClr val="bg1"/>
          </a:solidFill>
          <a:ln w="889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Умножение 12">
            <a:hlinkClick r:id="" action="ppaction://hlinkshowjump?jump=endshow"/>
          </p:cNvPr>
          <p:cNvSpPr/>
          <p:nvPr/>
        </p:nvSpPr>
        <p:spPr>
          <a:xfrm>
            <a:off x="7956376" y="5805264"/>
            <a:ext cx="576064" cy="576064"/>
          </a:xfrm>
          <a:prstGeom prst="mathMultiply">
            <a:avLst/>
          </a:prstGeom>
          <a:solidFill>
            <a:srgbClr val="7030A0"/>
          </a:solidFill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218" name="Picture 2" descr="C:\Users\Лариса\Desktop\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5576" y="764704"/>
            <a:ext cx="3672407" cy="4752528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1835696" y="5733256"/>
            <a:ext cx="14675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К сказке 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«Морозко»</a:t>
            </a:r>
            <a:endParaRPr lang="ru-RU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3" name="Picture 3" descr="C:\Users\Лариса\Desktop\2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56176" y="908720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4" name="Picture 3" descr="C:\Users\Лариса\Desktop\11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32040" y="908720"/>
            <a:ext cx="1014967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5" name="Picture 6" descr="C:\Users\Лариса\Desktop\Билибин\1374296385_illyustraciya-k-skazke-o-care-saltane3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932040" y="2492896"/>
            <a:ext cx="1014855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6" name="Picture 2" descr="C:\Users\Лариса\Desktop\3.jp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380312" y="908720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7" name="Picture 2" descr="C:\Users\Лариса\Desktop\Билибин\1374296333_belyy-vsadnik.-illyustraciya-k-skazke-vasilisa-prekrasnaya.jp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6156176" y="2492896"/>
            <a:ext cx="101496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8" name="Picture 2" descr="C:\Users\Лариса\Desktop\Билибин\1374296380_illyustraciya-k-skazke-ob-ivane-careviche-zhar-ptice-i-serom-volke2.jp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7380312" y="2492896"/>
            <a:ext cx="1014968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39" name="Picture 2" descr="C:\Users\Лариса\Desktop\5.jpg">
            <a:hlinkClick r:id="rId16" action="ppaction://hlinksldjump"/>
          </p:cNvPr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4932040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40" name="Picture 3" descr="C:\Users\Лариса\Desktop\4.jpg">
            <a:hlinkClick r:id="rId18" action="ppaction://hlinksldjump"/>
          </p:cNvPr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6156176" y="4077072"/>
            <a:ext cx="1014856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  <p:pic>
        <p:nvPicPr>
          <p:cNvPr id="41" name="Picture 2" descr="C:\Users\Лариса\Desktop\6.jpg">
            <a:hlinkClick r:id="rId20" action="ppaction://hlinksldjump"/>
          </p:cNvPr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7380312" y="4077072"/>
            <a:ext cx="1014744" cy="1332000"/>
          </a:xfrm>
          <a:prstGeom prst="rect">
            <a:avLst/>
          </a:prstGeom>
          <a:noFill/>
          <a:ln w="25400">
            <a:solidFill>
              <a:schemeClr val="bg2">
                <a:lumMod val="50000"/>
              </a:schemeClr>
            </a:solidFill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Лариса\Desktop\Билибин\img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72200" y="692696"/>
            <a:ext cx="1944216" cy="2318103"/>
          </a:xfrm>
          <a:prstGeom prst="rect">
            <a:avLst/>
          </a:prstGeom>
          <a:noFill/>
          <a:ln w="88900"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</p:pic>
      <p:sp>
        <p:nvSpPr>
          <p:cNvPr id="3" name="TextBox 2"/>
          <p:cNvSpPr txBox="1"/>
          <p:nvPr/>
        </p:nvSpPr>
        <p:spPr>
          <a:xfrm>
            <a:off x="467544" y="1052736"/>
            <a:ext cx="554461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Билибин</a:t>
            </a:r>
          </a:p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Иван Яковлевич</a:t>
            </a:r>
          </a:p>
          <a:p>
            <a:pPr algn="ctr"/>
            <a:r>
              <a:rPr lang="ru-RU" sz="2400" b="1" i="1" dirty="0" smtClean="0"/>
              <a:t>  </a:t>
            </a:r>
            <a:endParaRPr lang="ru-RU" sz="800" b="1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403648" y="2276872"/>
            <a:ext cx="38523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04.08.1876 г. – 07.02.1942 г.</a:t>
            </a:r>
          </a:p>
          <a:p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356992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Иван Билибин  - это художник, который проявил свой талант в иллюстрациях к сказкам. Он создал в </a:t>
            </a:r>
          </a:p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технике рисунка тушью, подцвеченного акварелью, свой «билибинский стиль», основанный на мотивах народных вышивок, лубка, резьбы по дереву, древнерусской миниатюры.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214290"/>
            <a:ext cx="66161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Применяем знания</a:t>
            </a:r>
          </a:p>
          <a:p>
            <a:pPr algn="ctr"/>
            <a:r>
              <a:rPr lang="ru-RU" sz="2400" b="1" i="1" dirty="0" smtClean="0"/>
              <a:t>  </a:t>
            </a:r>
            <a:endParaRPr lang="ru-RU" sz="800" b="1" i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142984"/>
            <a:ext cx="81439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Составьте устно небольшое высказывание на тему </a:t>
            </a:r>
            <a:r>
              <a:rPr lang="ru-RU" sz="3200" b="1" dirty="0" smtClean="0">
                <a:solidFill>
                  <a:srgbClr val="C00000"/>
                </a:solidFill>
              </a:rPr>
              <a:t>«Мне нравятся иллюстрации И. </a:t>
            </a:r>
            <a:r>
              <a:rPr lang="ru-RU" sz="3200" b="1" dirty="0" err="1" smtClean="0">
                <a:solidFill>
                  <a:srgbClr val="C00000"/>
                </a:solidFill>
              </a:rPr>
              <a:t>Билибина</a:t>
            </a:r>
            <a:r>
              <a:rPr lang="ru-RU" sz="3200" b="1" dirty="0" smtClean="0">
                <a:solidFill>
                  <a:srgbClr val="C00000"/>
                </a:solidFill>
              </a:rPr>
              <a:t>» 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643182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/>
              <a:t>Слова – помощники: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Атмосфера старины, русский быт, похожи на расписные узоры, переносят нас в сказку, интересно рассматривать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4857760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Начните так: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С замечательными иллюстрациями                 И. </a:t>
            </a:r>
            <a:r>
              <a:rPr lang="ru-RU" sz="3200" b="1" dirty="0" err="1" smtClean="0">
                <a:solidFill>
                  <a:srgbClr val="C00000"/>
                </a:solidFill>
              </a:rPr>
              <a:t>Билибина</a:t>
            </a:r>
            <a:r>
              <a:rPr lang="ru-RU" sz="3200" b="1" dirty="0" smtClean="0">
                <a:solidFill>
                  <a:srgbClr val="C00000"/>
                </a:solidFill>
              </a:rPr>
              <a:t> я познакомился при чтении …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214290"/>
            <a:ext cx="66161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Итог</a:t>
            </a:r>
          </a:p>
          <a:p>
            <a:pPr algn="ctr"/>
            <a:r>
              <a:rPr lang="ru-RU" sz="2400" b="1" i="1" dirty="0" smtClean="0"/>
              <a:t>  </a:t>
            </a:r>
            <a:endParaRPr lang="ru-RU" sz="800" b="1" i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357298"/>
            <a:ext cx="80010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3600" b="1" dirty="0" smtClean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Кто такой И. Я. </a:t>
            </a:r>
            <a:r>
              <a:rPr lang="ru-RU" sz="3600" b="1" dirty="0" err="1" smtClean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Билибин</a:t>
            </a:r>
            <a:r>
              <a:rPr lang="ru-RU" sz="3600" b="1" dirty="0" smtClean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? </a:t>
            </a:r>
            <a:endParaRPr lang="ru-RU" sz="36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3600" b="1" dirty="0" smtClean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Дайте определение слова иллюстрация.</a:t>
            </a:r>
            <a:endParaRPr lang="ru-RU" sz="3600" b="1" dirty="0" smtClean="0">
              <a:solidFill>
                <a:srgbClr val="C00000"/>
              </a:solidFill>
              <a:latin typeface="+mj-lt"/>
              <a:ea typeface="Calibri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ü"/>
            </a:pPr>
            <a:r>
              <a:rPr lang="ru-RU" sz="3600" b="1" dirty="0" smtClean="0">
                <a:solidFill>
                  <a:srgbClr val="C00000"/>
                </a:solidFill>
                <a:latin typeface="+mj-lt"/>
                <a:ea typeface="Calibri" pitchFamily="34" charset="0"/>
                <a:cs typeface="Times New Roman" pitchFamily="18" charset="0"/>
              </a:rPr>
              <a:t>Легко ли быть иллюстратором? </a:t>
            </a:r>
            <a:endParaRPr lang="ru-RU" sz="3600" b="1" dirty="0" smtClean="0">
              <a:solidFill>
                <a:srgbClr val="C00000"/>
              </a:solidFill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214290"/>
            <a:ext cx="66161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Итог</a:t>
            </a:r>
          </a:p>
          <a:p>
            <a:pPr algn="ctr"/>
            <a:r>
              <a:rPr lang="ru-RU" sz="2400" b="1" i="1" dirty="0" smtClean="0"/>
              <a:t>  </a:t>
            </a:r>
            <a:endParaRPr lang="ru-RU" sz="800" b="1" i="1" dirty="0" smtClean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1081150628"/>
              </p:ext>
            </p:extLst>
          </p:nvPr>
        </p:nvGraphicFramePr>
        <p:xfrm>
          <a:off x="395536" y="1052736"/>
          <a:ext cx="842493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428604"/>
            <a:ext cx="661618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Домашнее задание</a:t>
            </a:r>
          </a:p>
          <a:p>
            <a:pPr algn="ctr"/>
            <a:r>
              <a:rPr lang="ru-RU" sz="4000" i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(на карточке)</a:t>
            </a:r>
          </a:p>
          <a:p>
            <a:pPr algn="ctr"/>
            <a:r>
              <a:rPr lang="ru-RU" sz="2400" b="1" i="1" dirty="0" smtClean="0"/>
              <a:t>  </a:t>
            </a:r>
            <a:endParaRPr lang="ru-RU" sz="800" b="1" i="1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071678"/>
            <a:ext cx="842493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/>
              <a:t>Составьте и запишите небольшое высказывание на </a:t>
            </a:r>
            <a:r>
              <a:rPr lang="ru-RU" sz="3200" b="1" smtClean="0"/>
              <a:t>тему </a:t>
            </a:r>
          </a:p>
          <a:p>
            <a:pPr algn="just"/>
            <a:r>
              <a:rPr lang="ru-RU" sz="3200" b="1" smtClean="0">
                <a:solidFill>
                  <a:srgbClr val="C00000"/>
                </a:solidFill>
              </a:rPr>
              <a:t>«</a:t>
            </a:r>
            <a:r>
              <a:rPr lang="ru-RU" sz="3200" b="1" dirty="0" smtClean="0">
                <a:solidFill>
                  <a:srgbClr val="C00000"/>
                </a:solidFill>
              </a:rPr>
              <a:t>Мне нравятся иллюстрации И. </a:t>
            </a:r>
            <a:r>
              <a:rPr lang="ru-RU" sz="3200" b="1" dirty="0" err="1" smtClean="0">
                <a:solidFill>
                  <a:srgbClr val="C00000"/>
                </a:solidFill>
              </a:rPr>
              <a:t>Билибина</a:t>
            </a:r>
            <a:r>
              <a:rPr lang="ru-RU" sz="3200" b="1" dirty="0" smtClean="0">
                <a:solidFill>
                  <a:srgbClr val="C00000"/>
                </a:solidFill>
              </a:rPr>
              <a:t>» </a:t>
            </a:r>
          </a:p>
          <a:p>
            <a:pPr algn="just"/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lpmotor.s3.amazonaws.com/3/b/6/3b65c5a69d2bdb70dfeac9825b486a7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728" y="1428736"/>
            <a:ext cx="6496035" cy="4372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571604" y="2357430"/>
            <a:ext cx="61875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ТЕСТ</a:t>
            </a:r>
          </a:p>
          <a:p>
            <a:pPr algn="ctr"/>
            <a:r>
              <a:rPr lang="ru-RU" sz="2400" b="1" i="1" dirty="0" smtClean="0"/>
              <a:t>  </a:t>
            </a:r>
            <a:endParaRPr lang="ru-RU" sz="800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artwall.ru/files/products/poster_p-366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4071942"/>
            <a:ext cx="3067889" cy="25003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857232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</a:t>
            </a:r>
            <a:r>
              <a:rPr lang="ru-RU" sz="2800" b="1" dirty="0" smtClean="0">
                <a:solidFill>
                  <a:srgbClr val="C00000"/>
                </a:solidFill>
              </a:rPr>
              <a:t>Прочитайте стихотворение самостоятельно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728" y="285728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Введение в тему урока</a:t>
            </a:r>
            <a:endParaRPr lang="ru-RU" sz="800" b="1" i="1" dirty="0" smtClean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42844" y="1357298"/>
            <a:ext cx="4143372" cy="178595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    Сквозь волнистые туманы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Пробирается луна,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печальные поляны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Льет печально свет она.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500570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</a:t>
            </a:r>
            <a:r>
              <a:rPr lang="ru-RU" sz="2800" b="1" dirty="0" smtClean="0">
                <a:solidFill>
                  <a:srgbClr val="C00000"/>
                </a:solidFill>
              </a:rPr>
              <a:t>Прочитайте выразительно вслух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2928934"/>
            <a:ext cx="43132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</a:rPr>
              <a:t>Ни огня, ни черной хаты,</a:t>
            </a:r>
            <a:br>
              <a:rPr lang="ru-RU" sz="2400" b="1" dirty="0" smtClean="0">
                <a:solidFill>
                  <a:prstClr val="black"/>
                </a:solidFill>
              </a:rPr>
            </a:br>
            <a:r>
              <a:rPr lang="ru-RU" sz="2400" b="1" dirty="0" smtClean="0">
                <a:solidFill>
                  <a:prstClr val="black"/>
                </a:solidFill>
              </a:rPr>
              <a:t>Глушь и снег... Навстречу мне</a:t>
            </a:r>
            <a:br>
              <a:rPr lang="ru-RU" sz="2400" b="1" dirty="0" smtClean="0">
                <a:solidFill>
                  <a:prstClr val="black"/>
                </a:solidFill>
              </a:rPr>
            </a:br>
            <a:r>
              <a:rPr lang="ru-RU" sz="2400" b="1" dirty="0" smtClean="0">
                <a:solidFill>
                  <a:prstClr val="black"/>
                </a:solidFill>
              </a:rPr>
              <a:t>Только версты полосаты</a:t>
            </a:r>
            <a:br>
              <a:rPr lang="ru-RU" sz="2400" b="1" dirty="0" smtClean="0">
                <a:solidFill>
                  <a:prstClr val="black"/>
                </a:solidFill>
              </a:rPr>
            </a:br>
            <a:r>
              <a:rPr lang="ru-RU" sz="2400" b="1" dirty="0" smtClean="0">
                <a:solidFill>
                  <a:prstClr val="black"/>
                </a:solidFill>
              </a:rPr>
              <a:t>Попадаются </a:t>
            </a:r>
            <a:r>
              <a:rPr lang="ru-RU" sz="2400" b="1" dirty="0" err="1" smtClean="0">
                <a:solidFill>
                  <a:prstClr val="black"/>
                </a:solidFill>
              </a:rPr>
              <a:t>одне</a:t>
            </a:r>
            <a:r>
              <a:rPr lang="ru-RU" sz="2400" b="1" dirty="0" smtClean="0">
                <a:solidFill>
                  <a:prstClr val="black"/>
                </a:solidFill>
              </a:rPr>
              <a:t>...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500562" y="1357298"/>
            <a:ext cx="493395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</a:rPr>
              <a:t>По дороге зимней, скучной</a:t>
            </a:r>
            <a:br>
              <a:rPr lang="ru-RU" sz="2400" b="1" dirty="0" smtClean="0">
                <a:solidFill>
                  <a:prstClr val="black"/>
                </a:solidFill>
              </a:rPr>
            </a:br>
            <a:r>
              <a:rPr lang="ru-RU" sz="2400" b="1" dirty="0" smtClean="0">
                <a:solidFill>
                  <a:prstClr val="black"/>
                </a:solidFill>
              </a:rPr>
              <a:t>Тройка борзая бежит,</a:t>
            </a:r>
            <a:br>
              <a:rPr lang="ru-RU" sz="2400" b="1" dirty="0" smtClean="0">
                <a:solidFill>
                  <a:prstClr val="black"/>
                </a:solidFill>
              </a:rPr>
            </a:br>
            <a:r>
              <a:rPr lang="ru-RU" sz="2400" b="1" dirty="0" smtClean="0">
                <a:solidFill>
                  <a:prstClr val="black"/>
                </a:solidFill>
              </a:rPr>
              <a:t>Колокольчик однозвучный</a:t>
            </a:r>
            <a:br>
              <a:rPr lang="ru-RU" sz="2400" b="1" dirty="0" smtClean="0">
                <a:solidFill>
                  <a:prstClr val="black"/>
                </a:solidFill>
              </a:rPr>
            </a:br>
            <a:r>
              <a:rPr lang="ru-RU" sz="2400" b="1" dirty="0" smtClean="0">
                <a:solidFill>
                  <a:prstClr val="black"/>
                </a:solidFill>
              </a:rPr>
              <a:t>Утомительно гремит.</a:t>
            </a:r>
            <a:br>
              <a:rPr lang="ru-RU" sz="2400" b="1" dirty="0" smtClean="0">
                <a:solidFill>
                  <a:prstClr val="black"/>
                </a:solidFill>
              </a:rPr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000636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</a:t>
            </a:r>
            <a:r>
              <a:rPr lang="ru-RU" sz="2800" b="1" dirty="0" smtClean="0">
                <a:solidFill>
                  <a:srgbClr val="C00000"/>
                </a:solidFill>
              </a:rPr>
              <a:t>Какое это стихотворение?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86280" y="5000636"/>
            <a:ext cx="42148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лиричное, музыкальное</a:t>
            </a:r>
            <a:endParaRPr lang="ru-RU" sz="2800" b="1" dirty="0" smtClean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5500702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    </a:t>
            </a:r>
            <a:r>
              <a:rPr lang="ru-RU" sz="2800" b="1" dirty="0" smtClean="0">
                <a:solidFill>
                  <a:srgbClr val="C00000"/>
                </a:solidFill>
              </a:rPr>
              <a:t>Как вы думаете, кто автор этого стихотворения?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857388" y="5929330"/>
            <a:ext cx="66437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   А.С. Пушкин «Зимняя дорога» отрывок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3571876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Послушайте песню композитора Г. Свиридова на стихи Пушкина «Зимняя дорога»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728" y="285728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Введение в тему урока</a:t>
            </a:r>
            <a:endParaRPr lang="ru-RU" sz="800" b="1" i="1" dirty="0" smtClean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0" y="1071546"/>
            <a:ext cx="8786874" cy="1785950"/>
          </a:xfrm>
          <a:prstGeom prst="rect">
            <a:avLst/>
          </a:prstGeom>
        </p:spPr>
        <p:txBody>
          <a:bodyPr/>
          <a:lstStyle/>
          <a:p>
            <a:pPr marL="342900" indent="-342900" algn="just">
              <a:spcBef>
                <a:spcPct val="20000"/>
              </a:spcBef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 	</a:t>
            </a:r>
            <a:r>
              <a:rPr lang="ru-RU" sz="2400" b="1" dirty="0" smtClean="0"/>
              <a:t>Произведения Пушкина очень музыкальны. По ним поставлены оперы и балеты, написаны песни и романсы. Пушкин в музыке — это творчество Глинки и Чайковского, Даргомыжского и Рахманинова. Литературное наследие гениального поэта вдохновляло и продолжает вдохновлять многих композиторов.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2" descr="https://s1.mzstatic.com/us/r30/Purple5/v4/77/f7/24/77f72496-e467-4994-f76f-b9e4ad874114/pr_source.png?downloadKey=1425206906_054a521923d0b05e61f5b668e8650edb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4143380"/>
            <a:ext cx="857256" cy="857256"/>
          </a:xfrm>
          <a:prstGeom prst="rect">
            <a:avLst/>
          </a:prstGeom>
          <a:noFill/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42844" y="4786322"/>
            <a:ext cx="8786874" cy="1000132"/>
          </a:xfrm>
          <a:prstGeom prst="rect">
            <a:avLst/>
          </a:prstGeom>
        </p:spPr>
        <p:txBody>
          <a:bodyPr/>
          <a:lstStyle/>
          <a:p>
            <a:pPr marL="342900" indent="-342900" algn="just">
              <a:spcBef>
                <a:spcPct val="20000"/>
              </a:spcBef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 	</a:t>
            </a:r>
            <a:r>
              <a:rPr lang="ru-RU" sz="2800" b="1" dirty="0" smtClean="0"/>
              <a:t> Но не только композиторов вдохновляло творчество гениального поэта, но и …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482" name="Picture 2" descr="https://kartinkin.net/uploads/posts/2022-03/1647105437_9-kartinkin-net-p-kartinki-so-znakom-voprosa-9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5357826"/>
            <a:ext cx="657963" cy="920328"/>
          </a:xfrm>
          <a:prstGeom prst="rect">
            <a:avLst/>
          </a:prstGeom>
          <a:noFill/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357126" y="5643578"/>
            <a:ext cx="8786874" cy="100013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 	</a:t>
            </a:r>
            <a:r>
              <a:rPr lang="ru-RU" sz="2800" b="1" dirty="0" smtClean="0"/>
              <a:t> Чтобы ответить на этот вопрос, давайте выполним следующее задание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428728" y="285728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Введение в тему урока</a:t>
            </a:r>
            <a:endParaRPr lang="ru-RU" sz="800" b="1" i="1" dirty="0" smtClean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928670"/>
            <a:ext cx="8001056" cy="5440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714480" y="4214818"/>
            <a:ext cx="6072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л     </a:t>
            </a:r>
            <a:r>
              <a:rPr lang="ru-RU" sz="3200" b="1" dirty="0" err="1" smtClean="0"/>
              <a:t>л</a:t>
            </a:r>
            <a:r>
              <a:rPr lang="ru-RU" sz="3200" b="1" dirty="0" smtClean="0"/>
              <a:t>     </a:t>
            </a:r>
            <a:r>
              <a:rPr lang="ru-RU" sz="3200" b="1" dirty="0" err="1" smtClean="0"/>
              <a:t>ю</a:t>
            </a:r>
            <a:r>
              <a:rPr lang="ru-RU" sz="3200" b="1" dirty="0" smtClean="0"/>
              <a:t>    с     т      </a:t>
            </a:r>
            <a:r>
              <a:rPr lang="ru-RU" sz="3200" b="1" dirty="0" err="1" smtClean="0"/>
              <a:t>р</a:t>
            </a:r>
            <a:r>
              <a:rPr lang="ru-RU" sz="3200" b="1" dirty="0" smtClean="0"/>
              <a:t>     а      </a:t>
            </a:r>
            <a:r>
              <a:rPr lang="ru-RU" sz="3200" b="1" dirty="0" err="1" smtClean="0"/>
              <a:t>ц</a:t>
            </a:r>
            <a:r>
              <a:rPr lang="ru-RU" sz="3200" b="1" dirty="0" smtClean="0"/>
              <a:t>    и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714480" y="5715016"/>
            <a:ext cx="6072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л     </a:t>
            </a:r>
            <a:r>
              <a:rPr lang="ru-RU" sz="3200" b="1" dirty="0" err="1" smtClean="0"/>
              <a:t>л</a:t>
            </a:r>
            <a:r>
              <a:rPr lang="ru-RU" sz="3200" b="1" dirty="0" smtClean="0"/>
              <a:t>     </a:t>
            </a:r>
            <a:r>
              <a:rPr lang="ru-RU" sz="3200" b="1" dirty="0" err="1" smtClean="0"/>
              <a:t>ю</a:t>
            </a:r>
            <a:r>
              <a:rPr lang="ru-RU" sz="3200" b="1" dirty="0" smtClean="0"/>
              <a:t>    с     т      </a:t>
            </a:r>
            <a:r>
              <a:rPr lang="ru-RU" sz="3200" b="1" dirty="0" err="1" smtClean="0"/>
              <a:t>р</a:t>
            </a:r>
            <a:r>
              <a:rPr lang="ru-RU" sz="3200" b="1" dirty="0" smtClean="0"/>
              <a:t>     а      т    о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kartinkin.net/uploads/posts/2022-03/1647105437_9-kartinkin-net-p-kartinki-so-znakom-voprosa-9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4876" y="1071546"/>
            <a:ext cx="657963" cy="9203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9064" y="5786454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Определите тему нашего урока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8728" y="285728"/>
            <a:ext cx="6858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Введение в тему урока</a:t>
            </a:r>
            <a:endParaRPr lang="ru-RU" sz="800" b="1" i="1" dirty="0" smtClean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0" y="785794"/>
            <a:ext cx="8786874" cy="1785950"/>
          </a:xfrm>
          <a:prstGeom prst="rect">
            <a:avLst/>
          </a:prstGeom>
        </p:spPr>
        <p:txBody>
          <a:bodyPr/>
          <a:lstStyle/>
          <a:p>
            <a:pPr marL="342900" indent="-342900" algn="just">
              <a:spcBef>
                <a:spcPct val="20000"/>
              </a:spcBef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  	</a:t>
            </a:r>
            <a:r>
              <a:rPr lang="ru-RU" sz="2800" b="1" dirty="0" smtClean="0"/>
              <a:t> Не только композиторов вдохновляло творчество гениального поэта, но и … 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2800" b="1" dirty="0" smtClean="0"/>
              <a:t>	художников, а также художников-иллюстраторов.</a:t>
            </a:r>
          </a:p>
          <a:p>
            <a:pPr marL="342900" indent="-342900" algn="just">
              <a:spcBef>
                <a:spcPct val="20000"/>
              </a:spcBef>
            </a:pPr>
            <a:endParaRPr lang="ru-RU" sz="2800" b="1" dirty="0" smtClean="0"/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>
            <a:off x="4857752" y="2786058"/>
            <a:ext cx="3592911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email">
            <a:lum contrast="30000"/>
          </a:blip>
          <a:srcRect/>
          <a:stretch>
            <a:fillRect/>
          </a:stretch>
        </p:blipFill>
        <p:spPr bwMode="auto">
          <a:xfrm>
            <a:off x="642910" y="2786058"/>
            <a:ext cx="368746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428596" y="1928802"/>
            <a:ext cx="8286808" cy="5000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00232" y="1214422"/>
            <a:ext cx="554461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Bookman Old Style" pitchFamily="18" charset="0"/>
              </a:rPr>
              <a:t>Билибин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Bookman Old Style" pitchFamily="18" charset="0"/>
              </a:rPr>
              <a:t>Иван Яковлевич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  </a:t>
            </a:r>
            <a:endParaRPr lang="ru-RU" sz="800" b="1" i="1" dirty="0" smtClean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00042"/>
            <a:ext cx="835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Bookman Old Style" pitchFamily="18" charset="0"/>
              </a:rPr>
              <a:t>Художники – иллюстраторы.</a:t>
            </a:r>
            <a:endParaRPr lang="ru-RU" sz="800" b="1" i="1" dirty="0" smtClean="0">
              <a:solidFill>
                <a:srgbClr val="C00000"/>
              </a:solidFill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99092" y="2428868"/>
            <a:ext cx="2873106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4429132"/>
            <a:ext cx="2669904" cy="227687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857224" y="5072074"/>
            <a:ext cx="17200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713605"/>
                </a:solidFill>
              </a:rPr>
              <a:t>стр. </a:t>
            </a:r>
            <a:r>
              <a:rPr lang="ru-RU" sz="2400" b="1" dirty="0" smtClean="0">
                <a:solidFill>
                  <a:srgbClr val="713605"/>
                </a:solidFill>
              </a:rPr>
              <a:t>42, </a:t>
            </a:r>
          </a:p>
          <a:p>
            <a:r>
              <a:rPr lang="ru-RU" sz="2400" b="1" dirty="0" smtClean="0">
                <a:solidFill>
                  <a:srgbClr val="713605"/>
                </a:solidFill>
              </a:rPr>
              <a:t>прочитайте</a:t>
            </a:r>
            <a:endParaRPr lang="ru-RU" sz="2400" b="1" dirty="0">
              <a:solidFill>
                <a:srgbClr val="71360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034" y="4429132"/>
            <a:ext cx="2669904" cy="227687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142976" y="5143512"/>
            <a:ext cx="10518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713605"/>
                </a:solidFill>
              </a:rPr>
              <a:t>стр. </a:t>
            </a:r>
            <a:r>
              <a:rPr lang="ru-RU" sz="2400" b="1" dirty="0" smtClean="0">
                <a:solidFill>
                  <a:srgbClr val="713605"/>
                </a:solidFill>
              </a:rPr>
              <a:t>43</a:t>
            </a:r>
            <a:endParaRPr lang="ru-RU" sz="2400" b="1" dirty="0">
              <a:solidFill>
                <a:srgbClr val="713605"/>
              </a:solidFill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 cstate="email">
            <a:lum contrast="30000"/>
          </a:blip>
          <a:srcRect/>
          <a:stretch>
            <a:fillRect/>
          </a:stretch>
        </p:blipFill>
        <p:spPr bwMode="auto">
          <a:xfrm>
            <a:off x="5500694" y="928670"/>
            <a:ext cx="321471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71472" y="285728"/>
            <a:ext cx="771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Открываем новые знания</a:t>
            </a:r>
            <a:endParaRPr lang="ru-RU" sz="800" b="1" i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1000108"/>
            <a:ext cx="492922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</a:rPr>
              <a:t>Рассмотрите иллюстрации И.Я. </a:t>
            </a:r>
            <a:r>
              <a:rPr lang="ru-RU" sz="2800" b="1" dirty="0" err="1" smtClean="0">
                <a:solidFill>
                  <a:srgbClr val="C00000"/>
                </a:solidFill>
              </a:rPr>
              <a:t>Билибина</a:t>
            </a:r>
            <a:r>
              <a:rPr lang="ru-RU" sz="2800" b="1" dirty="0" smtClean="0">
                <a:solidFill>
                  <a:srgbClr val="C00000"/>
                </a:solidFill>
              </a:rPr>
              <a:t> к сказке А.С. Пушкина. К какому эпизоду они сделаны?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2714620"/>
            <a:ext cx="49292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</a:rPr>
              <a:t>Понравились ли вам эти иллюстрации? Почему?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3643314"/>
            <a:ext cx="49292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</a:rPr>
              <a:t>Попробуйте дать </a:t>
            </a:r>
            <a:r>
              <a:rPr lang="ru-RU" sz="2800" b="1" dirty="0" err="1" smtClean="0">
                <a:solidFill>
                  <a:srgbClr val="C00000"/>
                </a:solidFill>
              </a:rPr>
              <a:t>определе-ние</a:t>
            </a:r>
            <a:r>
              <a:rPr lang="ru-RU" sz="2800" b="1" dirty="0" smtClean="0">
                <a:solidFill>
                  <a:srgbClr val="C00000"/>
                </a:solidFill>
              </a:rPr>
              <a:t> слову «иллюстрация»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714612" y="4572008"/>
            <a:ext cx="27860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</a:rPr>
              <a:t>Проверь себя по учебнику с. 41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521</Words>
  <Application>Microsoft Office PowerPoint</Application>
  <PresentationFormat>Экран (4:3)</PresentationFormat>
  <Paragraphs>111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Иллюстрации  Ивана Билибина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Лариса</dc:creator>
  <cp:lastModifiedBy>Пользователь</cp:lastModifiedBy>
  <cp:revision>50</cp:revision>
  <dcterms:created xsi:type="dcterms:W3CDTF">2016-01-09T18:58:22Z</dcterms:created>
  <dcterms:modified xsi:type="dcterms:W3CDTF">2023-05-30T09:37:03Z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922684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