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479" r:id="rId2"/>
    <p:sldId id="421" r:id="rId3"/>
    <p:sldId id="363" r:id="rId4"/>
    <p:sldId id="278" r:id="rId5"/>
    <p:sldId id="449" r:id="rId6"/>
    <p:sldId id="366" r:id="rId7"/>
    <p:sldId id="277" r:id="rId8"/>
    <p:sldId id="450" r:id="rId9"/>
    <p:sldId id="368" r:id="rId10"/>
    <p:sldId id="276" r:id="rId11"/>
    <p:sldId id="451" r:id="rId12"/>
    <p:sldId id="370" r:id="rId13"/>
    <p:sldId id="275" r:id="rId14"/>
    <p:sldId id="452" r:id="rId15"/>
    <p:sldId id="372" r:id="rId16"/>
    <p:sldId id="274" r:id="rId17"/>
    <p:sldId id="453" r:id="rId18"/>
    <p:sldId id="374" r:id="rId19"/>
    <p:sldId id="273" r:id="rId20"/>
    <p:sldId id="454" r:id="rId21"/>
    <p:sldId id="376" r:id="rId22"/>
    <p:sldId id="272" r:id="rId23"/>
    <p:sldId id="455" r:id="rId24"/>
    <p:sldId id="456" r:id="rId25"/>
    <p:sldId id="271" r:id="rId26"/>
    <p:sldId id="380" r:id="rId27"/>
    <p:sldId id="292" r:id="rId28"/>
    <p:sldId id="457" r:id="rId29"/>
    <p:sldId id="293" r:id="rId30"/>
    <p:sldId id="458" r:id="rId31"/>
    <p:sldId id="384" r:id="rId32"/>
    <p:sldId id="294" r:id="rId33"/>
    <p:sldId id="459" r:id="rId34"/>
    <p:sldId id="295" r:id="rId35"/>
    <p:sldId id="460" r:id="rId36"/>
    <p:sldId id="388" r:id="rId37"/>
    <p:sldId id="296" r:id="rId38"/>
    <p:sldId id="461" r:id="rId39"/>
    <p:sldId id="297" r:id="rId40"/>
    <p:sldId id="462" r:id="rId41"/>
    <p:sldId id="298" r:id="rId42"/>
    <p:sldId id="463" r:id="rId43"/>
    <p:sldId id="392" r:id="rId44"/>
    <p:sldId id="299" r:id="rId45"/>
    <p:sldId id="464" r:id="rId46"/>
    <p:sldId id="394" r:id="rId47"/>
    <p:sldId id="300" r:id="rId48"/>
    <p:sldId id="465" r:id="rId49"/>
    <p:sldId id="404" r:id="rId50"/>
    <p:sldId id="301" r:id="rId51"/>
    <p:sldId id="466" r:id="rId52"/>
    <p:sldId id="419" r:id="rId53"/>
    <p:sldId id="467" r:id="rId54"/>
    <p:sldId id="302" r:id="rId55"/>
    <p:sldId id="398" r:id="rId56"/>
    <p:sldId id="305" r:id="rId57"/>
    <p:sldId id="468" r:id="rId58"/>
    <p:sldId id="400" r:id="rId59"/>
    <p:sldId id="304" r:id="rId60"/>
    <p:sldId id="469" r:id="rId61"/>
    <p:sldId id="402" r:id="rId62"/>
    <p:sldId id="303" r:id="rId63"/>
    <p:sldId id="470" r:id="rId64"/>
    <p:sldId id="405" r:id="rId65"/>
    <p:sldId id="306" r:id="rId66"/>
    <p:sldId id="471" r:id="rId67"/>
    <p:sldId id="406" r:id="rId68"/>
    <p:sldId id="307" r:id="rId69"/>
    <p:sldId id="472" r:id="rId70"/>
    <p:sldId id="473" r:id="rId71"/>
    <p:sldId id="474" r:id="rId72"/>
    <p:sldId id="475" r:id="rId73"/>
    <p:sldId id="309" r:id="rId74"/>
    <p:sldId id="411" r:id="rId75"/>
    <p:sldId id="310" r:id="rId76"/>
    <p:sldId id="476" r:id="rId77"/>
    <p:sldId id="413" r:id="rId78"/>
    <p:sldId id="477" r:id="rId79"/>
    <p:sldId id="311" r:id="rId80"/>
    <p:sldId id="415" r:id="rId81"/>
    <p:sldId id="478" r:id="rId82"/>
    <p:sldId id="312" r:id="rId8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72A85-E401-4225-A3F3-644AC7FF808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C196B-4EB8-4BB2-A856-FCF4008EB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989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E0586A-9E49-42B7-B9C3-48AA0A11161D}" type="slidenum">
              <a:rPr lang="ru-RU" smtClean="0"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081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E0586A-9E49-42B7-B9C3-48AA0A11161D}" type="slidenum">
              <a:rPr lang="ru-RU" smtClean="0"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586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E0586A-9E49-42B7-B9C3-48AA0A11161D}" type="slidenum">
              <a:rPr lang="ru-RU" smtClean="0"/>
              <a:t>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003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E0586A-9E49-42B7-B9C3-48AA0A11161D}" type="slidenum">
              <a:rPr lang="ru-RU" smtClean="0"/>
              <a:t>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778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4BAB3B-3F32-4749-99B2-12CEF4E8A5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10605A-33FD-4714-910A-30FFA386D5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E1A2F0-9943-4F67-96D6-2F3349CA7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78FB-AB25-41D9-A842-B86A307C5E7F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6B15EA-2687-4916-A5DA-0B1F105C9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CA65F6-D0E1-460D-ABD7-6D6FCAAB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B1B-005E-44EC-8BD9-A87FD5E74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1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2DFB5D-DF30-4E8A-ABA2-EE34B925D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C5D11EA-2233-4FB3-867B-F16A6165F3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3555C8-3C3B-4733-8BA7-4BADCB97D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78FB-AB25-41D9-A842-B86A307C5E7F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D7FAC1-76E0-4F55-A93D-696FA96B3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B94F40-12BF-4571-92E7-40E9D7CA5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B1B-005E-44EC-8BD9-A87FD5E74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0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D1A4274-A4DC-4668-9606-A0DD180208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B385A5-E61A-4531-9044-71BA761B0C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00BD40-28C8-42AF-B182-5933E0ED2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78FB-AB25-41D9-A842-B86A307C5E7F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262B6A-4796-49AE-AE81-9FD8D4CA5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F1614A-D58E-4A1B-9656-FE52EF480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B1B-005E-44EC-8BD9-A87FD5E74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303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10B0BC-54DA-42D7-B6A9-0ADC515F6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959C27-355D-4EEE-9D69-C38BD16165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3C66F2-F841-4483-BF89-488236436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78FB-AB25-41D9-A842-B86A307C5E7F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364892-3940-404B-980F-99A293979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6741F2-BCE2-420F-B2F2-76F256376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B1B-005E-44EC-8BD9-A87FD5E74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69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5C62DC-3143-4ED6-B490-2753D45BA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1E4818-DF51-4994-B6A9-19D3F6FB9A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CE16A8-7098-44EE-8D09-492DD1C85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78FB-AB25-41D9-A842-B86A307C5E7F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5B1055-0B5B-4387-997E-93AC0BF9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42DCBB-142C-4945-92AE-D6A73597E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B1B-005E-44EC-8BD9-A87FD5E74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751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61915C-AEA8-40AB-9E49-647A268EE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B26F53-B9CE-4DE9-BA2B-7B5934566F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178931C-AB53-4B6A-A100-254C05FD12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4100D0A-1FB6-4708-9545-966104912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78FB-AB25-41D9-A842-B86A307C5E7F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CF12997-BBA0-4056-A70B-E1D47703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1F5030-C274-4E13-B35C-B1AE1EB3D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B1B-005E-44EC-8BD9-A87FD5E74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67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273F5F-E816-4D25-8DE1-7F234222A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D1EFD0-EB2D-4799-AE1F-E84A31F05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6EF8CBE-1C56-4A28-843B-65DD7B3929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F4ED641-A13B-4536-8CA9-6A7966EA0E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5626D37-3A4A-4907-98C6-E4E466A0A9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9796385-9FE8-452A-920D-CCE9C434B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78FB-AB25-41D9-A842-B86A307C5E7F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050CC19-F4F0-42A7-965D-C35068D51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2138E5-30EB-48FA-8358-FAFD5C395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B1B-005E-44EC-8BD9-A87FD5E74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515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1E2D82-7C87-4270-8FBE-3F1A87B6C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1BB3135-D13B-4055-9E98-685FE7491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78FB-AB25-41D9-A842-B86A307C5E7F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938989A-656D-4EBD-8C68-53DD0FC14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4FA1CC6-F915-41EE-B8B3-E95386DD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B1B-005E-44EC-8BD9-A87FD5E74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536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9F23450-FC16-49DD-8310-6314A9BD9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78FB-AB25-41D9-A842-B86A307C5E7F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79B042D-378B-48E4-BEFD-3585EAF7D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2DE7CA7-6F2D-495C-A8DB-D742A1279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B1B-005E-44EC-8BD9-A87FD5E74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421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D6F0CF-166E-4A1C-BED0-25B4C9073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BCAD13-77CB-4DA1-8A8B-FF81862BE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9A0281F-6B50-4211-8AC8-B4462E6DD3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AA1B01-B9F3-426C-BF77-BDE892E3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78FB-AB25-41D9-A842-B86A307C5E7F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2E76BF-AD15-4B85-BB7C-B32AA639D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04D654A-D90E-47FE-8E44-F5468DFFC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B1B-005E-44EC-8BD9-A87FD5E74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699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2EAEC2-09D0-47D5-9288-56F345584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63C307E-C9C2-4F32-9846-2E443790B5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6EBD147-2EA3-4A32-B467-7FE4E475F1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052E2E-B016-4B4B-802B-0F8A0867B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78FB-AB25-41D9-A842-B86A307C5E7F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5F0FD2-7657-407C-8CEC-43A8A9B0A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E1DE11-358A-4515-8F46-F636174BE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B0B1B-005E-44EC-8BD9-A87FD5E74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12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DFD96A-B4FC-438C-83C3-509C44257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90B891-B92D-4493-A897-2C47FB53E7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1DF094-8076-4DF3-BB66-111A79CC80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778FB-AB25-41D9-A842-B86A307C5E7F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7FAE9A-EBCD-495A-BDC3-FBE2D85FF6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52EDC6-5F8B-422B-86C0-E7E3C30278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B0B1B-005E-44EC-8BD9-A87FD5E74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82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2F639-3BCD-4575-ABCB-23C7EDD1FF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Картинный словарь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EA8A53-95A9-45FC-BC74-096B5E9CA2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2 класс</a:t>
            </a:r>
          </a:p>
          <a:p>
            <a:r>
              <a:rPr lang="ru-RU" sz="2800" b="1" dirty="0"/>
              <a:t>Часть 2</a:t>
            </a:r>
          </a:p>
        </p:txBody>
      </p:sp>
    </p:spTree>
    <p:extLst>
      <p:ext uri="{BB962C8B-B14F-4D97-AF65-F5344CB8AC3E}">
        <p14:creationId xmlns:p14="http://schemas.microsoft.com/office/powerpoint/2010/main" val="945311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481600-EA82-48C2-82D7-0FE44D1C2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Г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РО</a:t>
            </a:r>
            <a:r>
              <a:rPr lang="ru-RU" sz="6000" b="1" u="sng" dirty="0"/>
              <a:t>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AE1567-1058-428C-BFD1-2C738F123E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7EB5768-25B0-4898-9AD4-5553752100C7}"/>
              </a:ext>
            </a:extLst>
          </p:cNvPr>
          <p:cNvCxnSpPr/>
          <p:nvPr/>
        </p:nvCxnSpPr>
        <p:spPr>
          <a:xfrm flipH="1">
            <a:off x="6710289" y="323557"/>
            <a:ext cx="98474" cy="239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50" name="Picture 2" descr="https://gas-kvas.com/uploads/posts/2023-02/1676357544_gas-kvas-com-p-detskii-risunok-ogoroda-s-ovoshchami-1.jpg">
            <a:extLst>
              <a:ext uri="{FF2B5EF4-FFF2-40B4-BE49-F238E27FC236}">
                <a16:creationId xmlns:a16="http://schemas.microsoft.com/office/drawing/2014/main" id="{F66FBAD3-503D-40A7-BADC-C17039C69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7274" y="1732256"/>
            <a:ext cx="8564196" cy="491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26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481600-EA82-48C2-82D7-0FE44D1C2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Г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РО</a:t>
            </a:r>
            <a:r>
              <a:rPr lang="ru-RU" sz="6000" b="1" u="sng" dirty="0"/>
              <a:t>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AE1567-1058-428C-BFD1-2C738F123E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7EB5768-25B0-4898-9AD4-5553752100C7}"/>
              </a:ext>
            </a:extLst>
          </p:cNvPr>
          <p:cNvCxnSpPr/>
          <p:nvPr/>
        </p:nvCxnSpPr>
        <p:spPr>
          <a:xfrm flipH="1">
            <a:off x="6710289" y="323557"/>
            <a:ext cx="98474" cy="239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50" name="Picture 2" descr="https://gas-kvas.com/uploads/posts/2023-02/1676357544_gas-kvas-com-p-detskii-risunok-ogoroda-s-ovoshchami-1.jpg">
            <a:extLst>
              <a:ext uri="{FF2B5EF4-FFF2-40B4-BE49-F238E27FC236}">
                <a16:creationId xmlns:a16="http://schemas.microsoft.com/office/drawing/2014/main" id="{F66FBAD3-503D-40A7-BADC-C17039C69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7274" y="1732256"/>
            <a:ext cx="8564196" cy="491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462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030CAB-AEF8-4ACD-AB73-AA78ACFC2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1A6533-B523-4EC6-9A7E-030863227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Пойти гулять, </a:t>
            </a:r>
          </a:p>
          <a:p>
            <a:pPr marL="0" indent="0">
              <a:buNone/>
            </a:pPr>
            <a:r>
              <a:rPr lang="ru-RU" sz="6000" b="1" dirty="0"/>
              <a:t>Надо долго надевать:</a:t>
            </a:r>
          </a:p>
          <a:p>
            <a:pPr marL="0" indent="0">
              <a:buNone/>
            </a:pPr>
            <a:r>
              <a:rPr lang="ru-RU" sz="6000" b="1" dirty="0"/>
              <a:t>Сапоги, носочки, </a:t>
            </a:r>
          </a:p>
          <a:p>
            <a:pPr marL="0" indent="0">
              <a:buNone/>
            </a:pPr>
            <a:r>
              <a:rPr lang="ru-RU" sz="6000" b="1" dirty="0"/>
              <a:t>Варежки, платочки. </a:t>
            </a:r>
          </a:p>
          <a:p>
            <a:pPr marL="0" indent="0">
              <a:buNone/>
            </a:pPr>
            <a:r>
              <a:rPr lang="ru-RU" sz="6000" b="1" dirty="0"/>
              <a:t>А ещё надену что? </a:t>
            </a:r>
          </a:p>
          <a:p>
            <a:pPr marL="0" indent="0">
              <a:buNone/>
            </a:pPr>
            <a:r>
              <a:rPr lang="ru-RU" sz="6000" b="1" dirty="0"/>
              <a:t>Да, конечно же, …! </a:t>
            </a:r>
          </a:p>
        </p:txBody>
      </p:sp>
    </p:spTree>
    <p:extLst>
      <p:ext uri="{BB962C8B-B14F-4D97-AF65-F5344CB8AC3E}">
        <p14:creationId xmlns:p14="http://schemas.microsoft.com/office/powerpoint/2010/main" val="3973002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0AD802-372A-499F-8957-395B1ECF3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П</a:t>
            </a:r>
            <a:r>
              <a:rPr lang="ru-RU" sz="6000" b="1" u="sng" dirty="0">
                <a:solidFill>
                  <a:srgbClr val="FF0000"/>
                </a:solidFill>
              </a:rPr>
              <a:t>А</a:t>
            </a:r>
            <a:r>
              <a:rPr lang="ru-RU" sz="6000" b="1" dirty="0"/>
              <a:t>ЛЬТО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8EAC9D-1220-43DB-B092-1B78106E40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B8C76C9-08F5-4D23-8EB6-CF5508A56AEC}"/>
              </a:ext>
            </a:extLst>
          </p:cNvPr>
          <p:cNvCxnSpPr>
            <a:cxnSpLocks/>
          </p:cNvCxnSpPr>
          <p:nvPr/>
        </p:nvCxnSpPr>
        <p:spPr>
          <a:xfrm flipH="1">
            <a:off x="3207435" y="365125"/>
            <a:ext cx="168811" cy="315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74" name="Picture 2" descr="https://printonic.ru/uploads/images/2016/04/15/img_5710abc68be6a.jpg">
            <a:extLst>
              <a:ext uri="{FF2B5EF4-FFF2-40B4-BE49-F238E27FC236}">
                <a16:creationId xmlns:a16="http://schemas.microsoft.com/office/drawing/2014/main" id="{884390BA-EB4E-48FD-B6D8-E59A0FF3C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8613" y="482170"/>
            <a:ext cx="4092819" cy="589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785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0AD802-372A-499F-8957-395B1ECF3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П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ЛЬТО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8EAC9D-1220-43DB-B092-1B78106E40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B8C76C9-08F5-4D23-8EB6-CF5508A56AEC}"/>
              </a:ext>
            </a:extLst>
          </p:cNvPr>
          <p:cNvCxnSpPr>
            <a:cxnSpLocks/>
          </p:cNvCxnSpPr>
          <p:nvPr/>
        </p:nvCxnSpPr>
        <p:spPr>
          <a:xfrm flipH="1">
            <a:off x="3207435" y="365125"/>
            <a:ext cx="168811" cy="315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74" name="Picture 2" descr="https://printonic.ru/uploads/images/2016/04/15/img_5710abc68be6a.jpg">
            <a:extLst>
              <a:ext uri="{FF2B5EF4-FFF2-40B4-BE49-F238E27FC236}">
                <a16:creationId xmlns:a16="http://schemas.microsoft.com/office/drawing/2014/main" id="{884390BA-EB4E-48FD-B6D8-E59A0FF3C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8613" y="482170"/>
            <a:ext cx="4092819" cy="589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703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93D0B8-177E-4C82-9849-C492CEFED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F03745-F826-4CBA-A963-D347DBA44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В него кладу я карандаш,</a:t>
            </a:r>
          </a:p>
          <a:p>
            <a:pPr marL="0" indent="0">
              <a:buNone/>
            </a:pPr>
            <a:r>
              <a:rPr lang="ru-RU" sz="6000" b="1" dirty="0"/>
              <a:t>И ручек пару в самый раз, </a:t>
            </a:r>
          </a:p>
          <a:p>
            <a:pPr marL="0" indent="0">
              <a:buNone/>
            </a:pPr>
            <a:r>
              <a:rPr lang="ru-RU" sz="6000" b="1" dirty="0"/>
              <a:t>Линейку, циркуль, ластик, </a:t>
            </a:r>
          </a:p>
          <a:p>
            <a:pPr marL="0" indent="0">
              <a:buNone/>
            </a:pPr>
            <a:r>
              <a:rPr lang="ru-RU" sz="6000" b="1" dirty="0"/>
              <a:t>Всё умещу в нём разом!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903763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B0B13E-FA97-4A85-9B33-B7E23F454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П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НАЛ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0E0D5F-77F5-40E4-910C-10C6E37C12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6EB85C8C-27C1-404C-BD71-DE7CD6508396}"/>
              </a:ext>
            </a:extLst>
          </p:cNvPr>
          <p:cNvCxnSpPr/>
          <p:nvPr/>
        </p:nvCxnSpPr>
        <p:spPr>
          <a:xfrm flipV="1">
            <a:off x="6513342" y="365760"/>
            <a:ext cx="211015" cy="315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698" name="Picture 2" descr="https://www.toyway.ru/upload/iblock/ab8/50008520_3.jpg">
            <a:extLst>
              <a:ext uri="{FF2B5EF4-FFF2-40B4-BE49-F238E27FC236}">
                <a16:creationId xmlns:a16="http://schemas.microsoft.com/office/drawing/2014/main" id="{CA6A7678-11B3-48DB-8609-41E322C3B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977" y="1690688"/>
            <a:ext cx="6420729" cy="461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291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B0B13E-FA97-4A85-9B33-B7E23F454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П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НАЛ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0E0D5F-77F5-40E4-910C-10C6E37C12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6EB85C8C-27C1-404C-BD71-DE7CD6508396}"/>
              </a:ext>
            </a:extLst>
          </p:cNvPr>
          <p:cNvCxnSpPr/>
          <p:nvPr/>
        </p:nvCxnSpPr>
        <p:spPr>
          <a:xfrm flipV="1">
            <a:off x="6513342" y="365760"/>
            <a:ext cx="211015" cy="315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698" name="Picture 2" descr="https://www.toyway.ru/upload/iblock/ab8/50008520_3.jpg">
            <a:extLst>
              <a:ext uri="{FF2B5EF4-FFF2-40B4-BE49-F238E27FC236}">
                <a16:creationId xmlns:a16="http://schemas.microsoft.com/office/drawing/2014/main" id="{CA6A7678-11B3-48DB-8609-41E322C3B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977" y="1690688"/>
            <a:ext cx="6420729" cy="461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8098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9656AF-E860-4CCA-94E5-BFDEE1E0B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8A1C12-0828-4E92-AC7A-723CAF599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112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Ходит важно по дорожке,</a:t>
            </a:r>
          </a:p>
          <a:p>
            <a:pPr marL="0" indent="0">
              <a:buNone/>
            </a:pPr>
            <a:r>
              <a:rPr lang="ru-RU" sz="6000" b="1" dirty="0"/>
              <a:t>У него висят серёжки, </a:t>
            </a:r>
          </a:p>
          <a:p>
            <a:pPr marL="0" indent="0">
              <a:buNone/>
            </a:pPr>
            <a:r>
              <a:rPr lang="ru-RU" sz="6000" b="1" dirty="0"/>
              <a:t>Кукарекает он вслух, </a:t>
            </a:r>
          </a:p>
          <a:p>
            <a:pPr marL="0" indent="0">
              <a:buNone/>
            </a:pPr>
            <a:r>
              <a:rPr lang="ru-RU" sz="6000" b="1" dirty="0"/>
              <a:t>Потому, что он ... 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614856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264CA3-AD75-4165-9F75-42D47A635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П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ТУХ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186521-538C-44F4-90F4-2A329B51B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51ECA72-6FA4-47C0-9B07-15589F7E4ED4}"/>
              </a:ext>
            </a:extLst>
          </p:cNvPr>
          <p:cNvCxnSpPr/>
          <p:nvPr/>
        </p:nvCxnSpPr>
        <p:spPr>
          <a:xfrm flipV="1">
            <a:off x="2307102" y="393895"/>
            <a:ext cx="295421" cy="28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0" name="Picture 2" descr="https://uprostim.com/wp-content/uploads/2021/04/image021-38.jpg">
            <a:extLst>
              <a:ext uri="{FF2B5EF4-FFF2-40B4-BE49-F238E27FC236}">
                <a16:creationId xmlns:a16="http://schemas.microsoft.com/office/drawing/2014/main" id="{6EBFCF3B-BBC2-4E7B-BE35-E7EA6F20D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0829" y="664428"/>
            <a:ext cx="5262222" cy="581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628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51B21D-132C-4A65-8E10-0684022E4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Перечень словарных слов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E53933-93B0-4FEB-A840-AEEDD56D3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100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D87C2301-2190-4C43-913C-950CA5198F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60339"/>
              </p:ext>
            </p:extLst>
          </p:nvPr>
        </p:nvGraphicFramePr>
        <p:xfrm>
          <a:off x="838199" y="1825625"/>
          <a:ext cx="10515600" cy="4799399"/>
        </p:xfrm>
        <a:graphic>
          <a:graphicData uri="http://schemas.openxmlformats.org/drawingml/2006/table">
            <a:tbl>
              <a:tblPr firstRow="1" firstCol="1" bandRow="1"/>
              <a:tblGrid>
                <a:gridCol w="3505200">
                  <a:extLst>
                    <a:ext uri="{9D8B030D-6E8A-4147-A177-3AD203B41FA5}">
                      <a16:colId xmlns:a16="http://schemas.microsoft.com/office/drawing/2014/main" val="1258483924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409805651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825829273"/>
                    </a:ext>
                  </a:extLst>
                </a:gridCol>
              </a:tblGrid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Москва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Русский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Учительница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4718139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Одежда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Сегодня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Хороший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682415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Огород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Скоро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Хорошо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535072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Пальто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Собака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Яблоко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3140716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Пенал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Сорока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Ягода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734133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Петух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Суббота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Язык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6947365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Посуда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Тетрадь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8997761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Товарищ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983624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Рабочий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Трамвай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396484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Ребята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6606256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Россия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Учитель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5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869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264CA3-AD75-4165-9F75-42D47A635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П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ТУХ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186521-538C-44F4-90F4-2A329B51B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51ECA72-6FA4-47C0-9B07-15589F7E4ED4}"/>
              </a:ext>
            </a:extLst>
          </p:cNvPr>
          <p:cNvCxnSpPr/>
          <p:nvPr/>
        </p:nvCxnSpPr>
        <p:spPr>
          <a:xfrm flipV="1">
            <a:off x="2307102" y="393895"/>
            <a:ext cx="295421" cy="28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0" name="Picture 2" descr="https://uprostim.com/wp-content/uploads/2021/04/image021-38.jpg">
            <a:extLst>
              <a:ext uri="{FF2B5EF4-FFF2-40B4-BE49-F238E27FC236}">
                <a16:creationId xmlns:a16="http://schemas.microsoft.com/office/drawing/2014/main" id="{6EBFCF3B-BBC2-4E7B-BE35-E7EA6F20D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0829" y="664428"/>
            <a:ext cx="5262222" cy="581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161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143D5-A12E-451C-A6F5-B36124D42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0820AD-BC61-441B-80B0-687FCFE8B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6000" b="1" dirty="0"/>
              <a:t>В нас варят, парят, жарят, </a:t>
            </a:r>
          </a:p>
          <a:p>
            <a:pPr marL="0" indent="0">
              <a:buNone/>
            </a:pPr>
            <a:r>
              <a:rPr lang="ru-RU" sz="6000" b="1" dirty="0"/>
              <a:t>В нас тушат и пекут. </a:t>
            </a:r>
          </a:p>
          <a:p>
            <a:pPr marL="0" indent="0">
              <a:buNone/>
            </a:pPr>
            <a:r>
              <a:rPr lang="ru-RU" sz="6000" b="1" dirty="0"/>
              <a:t>А вечером хозяйки </a:t>
            </a:r>
          </a:p>
          <a:p>
            <a:pPr marL="0" indent="0">
              <a:buNone/>
            </a:pPr>
            <a:r>
              <a:rPr lang="ru-RU" sz="6000" b="1" dirty="0"/>
              <a:t>В нас ужин подают.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2251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B536B2-3647-4B93-AA92-4FCDC35D4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П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СУДА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C9B422-39D4-422A-97DA-C2873923C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8284CF8-7701-45F8-8CCC-3924D15A3ED3}"/>
              </a:ext>
            </a:extLst>
          </p:cNvPr>
          <p:cNvCxnSpPr/>
          <p:nvPr/>
        </p:nvCxnSpPr>
        <p:spPr>
          <a:xfrm flipV="1">
            <a:off x="2518117" y="295422"/>
            <a:ext cx="196948" cy="385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46" name="Picture 2" descr="https://sovyatka.ru/800/600/http/1.bp.blogspot.com/-YxPbfsnftwU/XqfIpDqEJMI/AAAAAAAAAaM/NIRNm0nIIv8xij9AEPjy8h34TbrTvPC_ACLcBGAsYHQ/s1600/%25D0%25BF%25D0%25BE%25D1%2581%25D1%2583%25D0%25B4.jpg">
            <a:extLst>
              <a:ext uri="{FF2B5EF4-FFF2-40B4-BE49-F238E27FC236}">
                <a16:creationId xmlns:a16="http://schemas.microsoft.com/office/drawing/2014/main" id="{0A88ED79-3CE5-4FD4-AC13-550EF070F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9852" y="769951"/>
            <a:ext cx="8306994" cy="540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674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B536B2-3647-4B93-AA92-4FCDC35D4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П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СУДА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C9B422-39D4-422A-97DA-C2873923C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8284CF8-7701-45F8-8CCC-3924D15A3ED3}"/>
              </a:ext>
            </a:extLst>
          </p:cNvPr>
          <p:cNvCxnSpPr/>
          <p:nvPr/>
        </p:nvCxnSpPr>
        <p:spPr>
          <a:xfrm flipV="1">
            <a:off x="2518117" y="295422"/>
            <a:ext cx="196948" cy="385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46" name="Picture 2" descr="https://sovyatka.ru/800/600/http/1.bp.blogspot.com/-YxPbfsnftwU/XqfIpDqEJMI/AAAAAAAAAaM/NIRNm0nIIv8xij9AEPjy8h34TbrTvPC_ACLcBGAsYHQ/s1600/%25D0%25BF%25D0%25BE%25D1%2581%25D1%2583%25D0%25B4.jpg">
            <a:extLst>
              <a:ext uri="{FF2B5EF4-FFF2-40B4-BE49-F238E27FC236}">
                <a16:creationId xmlns:a16="http://schemas.microsoft.com/office/drawing/2014/main" id="{0A88ED79-3CE5-4FD4-AC13-550EF070F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9852" y="769951"/>
            <a:ext cx="8306994" cy="540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9118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CAB498-E17A-4197-AB32-78634F5E0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Р</a:t>
            </a:r>
            <a:r>
              <a:rPr lang="ru-RU" sz="6000" b="1" u="sng" dirty="0">
                <a:solidFill>
                  <a:srgbClr val="FF0000"/>
                </a:solidFill>
              </a:rPr>
              <a:t>А</a:t>
            </a:r>
            <a:r>
              <a:rPr lang="ru-RU" sz="6000" b="1" dirty="0"/>
              <a:t>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8E699A-8DCF-464A-9974-97610DB72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48A079A-2BDF-4A86-B82E-AA47599FB735}"/>
              </a:ext>
            </a:extLst>
          </p:cNvPr>
          <p:cNvCxnSpPr/>
          <p:nvPr/>
        </p:nvCxnSpPr>
        <p:spPr>
          <a:xfrm flipV="1">
            <a:off x="2433711" y="365760"/>
            <a:ext cx="295422" cy="230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220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CAB498-E17A-4197-AB32-78634F5E0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Р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8E699A-8DCF-464A-9974-97610DB72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48A079A-2BDF-4A86-B82E-AA47599FB735}"/>
              </a:ext>
            </a:extLst>
          </p:cNvPr>
          <p:cNvCxnSpPr/>
          <p:nvPr/>
        </p:nvCxnSpPr>
        <p:spPr>
          <a:xfrm flipV="1">
            <a:off x="2433711" y="365760"/>
            <a:ext cx="295422" cy="230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8857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0BB300-B696-4651-B85E-8F336D543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A2739A-166D-4E6B-97CD-D19D67C76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У станка он дни и ночи. </a:t>
            </a:r>
          </a:p>
          <a:p>
            <a:pPr marL="0" indent="0">
              <a:buNone/>
            </a:pPr>
            <a:r>
              <a:rPr lang="ru-RU" sz="6000" b="1" dirty="0"/>
              <a:t>Все умеет - он... </a:t>
            </a:r>
          </a:p>
        </p:txBody>
      </p:sp>
    </p:spTree>
    <p:extLst>
      <p:ext uri="{BB962C8B-B14F-4D97-AF65-F5344CB8AC3E}">
        <p14:creationId xmlns:p14="http://schemas.microsoft.com/office/powerpoint/2010/main" val="19007939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075DF8-277E-4FC6-ABD5-C796811EA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Р</a:t>
            </a:r>
            <a:r>
              <a:rPr lang="ru-RU" sz="6000" b="1" u="sng" dirty="0">
                <a:solidFill>
                  <a:srgbClr val="FF0000"/>
                </a:solidFill>
              </a:rPr>
              <a:t>А</a:t>
            </a:r>
            <a:r>
              <a:rPr lang="ru-RU" sz="6000" b="1" dirty="0"/>
              <a:t>БОЧИЙ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DD98F9-72B5-4E3F-AD0F-FC4E06783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B0583242-D094-4879-82A6-5012BA4DA7E5}"/>
              </a:ext>
            </a:extLst>
          </p:cNvPr>
          <p:cNvCxnSpPr/>
          <p:nvPr/>
        </p:nvCxnSpPr>
        <p:spPr>
          <a:xfrm flipV="1">
            <a:off x="2335237" y="393895"/>
            <a:ext cx="196948" cy="28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4" name="Picture 4" descr="https://pickimage.ru/wp-content/uploads/images/detskie/Builderprofession/stroitel19.jpg">
            <a:extLst>
              <a:ext uri="{FF2B5EF4-FFF2-40B4-BE49-F238E27FC236}">
                <a16:creationId xmlns:a16="http://schemas.microsoft.com/office/drawing/2014/main" id="{0081D4DE-417A-4A7A-9329-BEB68CC82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4814" y="365125"/>
            <a:ext cx="4342228" cy="5893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9045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075DF8-277E-4FC6-ABD5-C796811EA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Р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БОЧИЙ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DD98F9-72B5-4E3F-AD0F-FC4E06783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B0583242-D094-4879-82A6-5012BA4DA7E5}"/>
              </a:ext>
            </a:extLst>
          </p:cNvPr>
          <p:cNvCxnSpPr/>
          <p:nvPr/>
        </p:nvCxnSpPr>
        <p:spPr>
          <a:xfrm flipV="1">
            <a:off x="2335237" y="393895"/>
            <a:ext cx="196948" cy="28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4" name="Picture 4" descr="https://pickimage.ru/wp-content/uploads/images/detskie/Builderprofession/stroitel19.jpg">
            <a:extLst>
              <a:ext uri="{FF2B5EF4-FFF2-40B4-BE49-F238E27FC236}">
                <a16:creationId xmlns:a16="http://schemas.microsoft.com/office/drawing/2014/main" id="{0081D4DE-417A-4A7A-9329-BEB68CC82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4814" y="365125"/>
            <a:ext cx="4342228" cy="5893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3069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B1434E-96B5-4E71-85E3-99F0BA0C6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Р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БЯТА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49BC96-8AA7-4550-AA52-02E0F3E42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gas-kvas.com/uploads/posts/2023-01/1673499769_gas-kvas-com-p-veselie-detskie-risunki-30.png">
            <a:extLst>
              <a:ext uri="{FF2B5EF4-FFF2-40B4-BE49-F238E27FC236}">
                <a16:creationId xmlns:a16="http://schemas.microsoft.com/office/drawing/2014/main" id="{58C047FA-04BF-4105-B0A6-0844D6611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6424" y="2031929"/>
            <a:ext cx="7240172" cy="393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B947799-627D-4995-8C61-A03FF97F111C}"/>
              </a:ext>
            </a:extLst>
          </p:cNvPr>
          <p:cNvCxnSpPr>
            <a:cxnSpLocks/>
          </p:cNvCxnSpPr>
          <p:nvPr/>
        </p:nvCxnSpPr>
        <p:spPr>
          <a:xfrm flipV="1">
            <a:off x="2278966" y="365125"/>
            <a:ext cx="140678" cy="315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984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B66FD8-3FCC-4498-9D2D-A3F083F25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429E08-E040-4E7A-B5B9-A3E86F1E2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775" y="1825625"/>
            <a:ext cx="11240087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Раскинулся на семи холмах.</a:t>
            </a:r>
          </a:p>
          <a:p>
            <a:pPr marL="0" indent="0">
              <a:buNone/>
            </a:pPr>
            <a:r>
              <a:rPr lang="ru-RU" sz="6000" b="1" dirty="0"/>
              <a:t>Широкими кольцами чудо-град. </a:t>
            </a:r>
          </a:p>
          <a:p>
            <a:pPr marL="0" indent="0">
              <a:buNone/>
            </a:pPr>
            <a:r>
              <a:rPr lang="ru-RU" sz="6000" b="1" dirty="0"/>
              <a:t>На Кремле – алая звезда. </a:t>
            </a:r>
          </a:p>
          <a:p>
            <a:pPr marL="0" indent="0">
              <a:buNone/>
            </a:pPr>
            <a:r>
              <a:rPr lang="ru-RU" sz="6000" b="1" dirty="0"/>
              <a:t>Город – столица России – …! </a:t>
            </a:r>
          </a:p>
        </p:txBody>
      </p:sp>
    </p:spTree>
    <p:extLst>
      <p:ext uri="{BB962C8B-B14F-4D97-AF65-F5344CB8AC3E}">
        <p14:creationId xmlns:p14="http://schemas.microsoft.com/office/powerpoint/2010/main" val="13493184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B1434E-96B5-4E71-85E3-99F0BA0C6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Р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БЯТА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49BC96-8AA7-4550-AA52-02E0F3E42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gas-kvas.com/uploads/posts/2023-01/1673499769_gas-kvas-com-p-veselie-detskie-risunki-30.png">
            <a:extLst>
              <a:ext uri="{FF2B5EF4-FFF2-40B4-BE49-F238E27FC236}">
                <a16:creationId xmlns:a16="http://schemas.microsoft.com/office/drawing/2014/main" id="{58C047FA-04BF-4105-B0A6-0844D6611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6424" y="2031929"/>
            <a:ext cx="7240172" cy="393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B947799-627D-4995-8C61-A03FF97F111C}"/>
              </a:ext>
            </a:extLst>
          </p:cNvPr>
          <p:cNvCxnSpPr>
            <a:cxnSpLocks/>
          </p:cNvCxnSpPr>
          <p:nvPr/>
        </p:nvCxnSpPr>
        <p:spPr>
          <a:xfrm flipV="1">
            <a:off x="2278966" y="365125"/>
            <a:ext cx="140678" cy="315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2151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B6B79A-D726-4F4F-8886-EFD3E7C25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6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D954DE-F1FC-4CF8-B5D3-424B34029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489" y="1825625"/>
            <a:ext cx="11507373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Где белоствольные берёзки.</a:t>
            </a:r>
          </a:p>
          <a:p>
            <a:pPr marL="0" indent="0">
              <a:buNone/>
            </a:pPr>
            <a:r>
              <a:rPr lang="ru-RU" sz="6000" b="1" dirty="0"/>
              <a:t>Растут кругом под небом синим? </a:t>
            </a:r>
          </a:p>
          <a:p>
            <a:pPr marL="0" indent="0">
              <a:buNone/>
            </a:pPr>
            <a:r>
              <a:rPr lang="ru-RU" sz="6000" b="1" dirty="0"/>
              <a:t>Они милы и так </a:t>
            </a:r>
            <a:r>
              <a:rPr lang="ru-RU" sz="6000" b="1" dirty="0" err="1"/>
              <a:t>неброски</a:t>
            </a:r>
            <a:r>
              <a:rPr lang="ru-RU" sz="6000" b="1" dirty="0"/>
              <a:t>, </a:t>
            </a:r>
          </a:p>
          <a:p>
            <a:pPr marL="0" indent="0">
              <a:buNone/>
            </a:pPr>
            <a:r>
              <a:rPr lang="ru-RU" sz="6000" b="1" dirty="0"/>
              <a:t>Берёзки родом из…</a:t>
            </a:r>
          </a:p>
        </p:txBody>
      </p:sp>
    </p:spTree>
    <p:extLst>
      <p:ext uri="{BB962C8B-B14F-4D97-AF65-F5344CB8AC3E}">
        <p14:creationId xmlns:p14="http://schemas.microsoft.com/office/powerpoint/2010/main" val="38680324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39F455-07E5-4F6F-9D76-0617EB425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>
                <a:solidFill>
                  <a:srgbClr val="FF0000"/>
                </a:solidFill>
              </a:rPr>
              <a:t>Росс</a:t>
            </a:r>
            <a:r>
              <a:rPr lang="ru-RU" sz="6000" b="1" dirty="0"/>
              <a:t>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987D07-915D-40FD-A43D-94427328E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edu54.ru/upload/iblock/61d/Konkurs-_Moya-strana-_-moya-Rossiya_-posvyashchen-kulturnomu-naslediyu-narodov-strany.jpg">
            <a:extLst>
              <a:ext uri="{FF2B5EF4-FFF2-40B4-BE49-F238E27FC236}">
                <a16:creationId xmlns:a16="http://schemas.microsoft.com/office/drawing/2014/main" id="{8139818B-9D89-44E8-92A5-487CC8095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4042" y="1518343"/>
            <a:ext cx="7716545" cy="533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F35F7723-A560-456B-AF41-B17F2D907DB7}"/>
              </a:ext>
            </a:extLst>
          </p:cNvPr>
          <p:cNvCxnSpPr/>
          <p:nvPr/>
        </p:nvCxnSpPr>
        <p:spPr>
          <a:xfrm flipV="1">
            <a:off x="2532185" y="464234"/>
            <a:ext cx="154744" cy="216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6176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39F455-07E5-4F6F-9D76-0617EB425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>
                <a:solidFill>
                  <a:srgbClr val="FF0000"/>
                </a:solidFill>
              </a:rPr>
              <a:t>. . . . </a:t>
            </a:r>
            <a:r>
              <a:rPr lang="ru-RU" sz="6000" b="1" dirty="0" err="1"/>
              <a:t>ия</a:t>
            </a:r>
            <a:endParaRPr lang="ru-RU" sz="60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987D07-915D-40FD-A43D-94427328E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edu54.ru/upload/iblock/61d/Konkurs-_Moya-strana-_-moya-Rossiya_-posvyashchen-kulturnomu-naslediyu-narodov-strany.jpg">
            <a:extLst>
              <a:ext uri="{FF2B5EF4-FFF2-40B4-BE49-F238E27FC236}">
                <a16:creationId xmlns:a16="http://schemas.microsoft.com/office/drawing/2014/main" id="{8139818B-9D89-44E8-92A5-487CC8095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4042" y="1518343"/>
            <a:ext cx="7716545" cy="533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F35F7723-A560-456B-AF41-B17F2D907DB7}"/>
              </a:ext>
            </a:extLst>
          </p:cNvPr>
          <p:cNvCxnSpPr/>
          <p:nvPr/>
        </p:nvCxnSpPr>
        <p:spPr>
          <a:xfrm flipV="1">
            <a:off x="2532185" y="464234"/>
            <a:ext cx="154744" cy="216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4158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DA72BB-8BF9-4201-9EC3-0424CACEA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РУ</a:t>
            </a:r>
            <a:r>
              <a:rPr lang="ru-RU" sz="6000" b="1" u="sng" dirty="0">
                <a:solidFill>
                  <a:srgbClr val="FF0000"/>
                </a:solidFill>
              </a:rPr>
              <a:t>СС</a:t>
            </a:r>
            <a:r>
              <a:rPr lang="ru-RU" sz="6000" b="1" dirty="0"/>
              <a:t>КИЙ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60F533-8A0D-4435-822E-D24AE4DFA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https://papik.pro/uploads/posts/2021-12/1639298045_1-papik-pro-p-russkii-klipart-1.jpg">
            <a:extLst>
              <a:ext uri="{FF2B5EF4-FFF2-40B4-BE49-F238E27FC236}">
                <a16:creationId xmlns:a16="http://schemas.microsoft.com/office/drawing/2014/main" id="{A62673FF-45B4-4927-B924-1B560F024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1102" y="478937"/>
            <a:ext cx="4269618" cy="601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6007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DA72BB-8BF9-4201-9EC3-0424CACEA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РУ </a:t>
            </a:r>
            <a:r>
              <a:rPr lang="ru-RU" sz="6000" b="1" u="sng" dirty="0">
                <a:solidFill>
                  <a:srgbClr val="FF0000"/>
                </a:solidFill>
              </a:rPr>
              <a:t>. . </a:t>
            </a:r>
            <a:r>
              <a:rPr lang="ru-RU" sz="6000" b="1" dirty="0"/>
              <a:t>КИЙ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60F533-8A0D-4435-822E-D24AE4DFA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https://papik.pro/uploads/posts/2021-12/1639298045_1-papik-pro-p-russkii-klipart-1.jpg">
            <a:extLst>
              <a:ext uri="{FF2B5EF4-FFF2-40B4-BE49-F238E27FC236}">
                <a16:creationId xmlns:a16="http://schemas.microsoft.com/office/drawing/2014/main" id="{A62673FF-45B4-4927-B924-1B560F024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1102" y="478937"/>
            <a:ext cx="4269618" cy="601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4542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A1E61B-BC57-46E8-853A-4EB86394A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9412D4-73D5-45AA-9E18-77DD667CE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08" y="1825625"/>
            <a:ext cx="1115568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Сшили их из чёрной кожи,</a:t>
            </a:r>
          </a:p>
          <a:p>
            <a:pPr marL="0" indent="0">
              <a:buNone/>
            </a:pPr>
            <a:r>
              <a:rPr lang="ru-RU" sz="6000" b="1" dirty="0"/>
              <a:t>В них теперь ходить мы можем.</a:t>
            </a:r>
          </a:p>
          <a:p>
            <a:pPr marL="0" indent="0">
              <a:buNone/>
            </a:pPr>
            <a:r>
              <a:rPr lang="ru-RU" sz="6000" b="1" dirty="0"/>
              <a:t>И по слякотной дороге– </a:t>
            </a:r>
          </a:p>
          <a:p>
            <a:pPr marL="0" indent="0">
              <a:buNone/>
            </a:pPr>
            <a:r>
              <a:rPr lang="ru-RU" sz="6000" b="1" dirty="0"/>
              <a:t>Не промокнут наши ноги.</a:t>
            </a:r>
          </a:p>
        </p:txBody>
      </p:sp>
    </p:spTree>
    <p:extLst>
      <p:ext uri="{BB962C8B-B14F-4D97-AF65-F5344CB8AC3E}">
        <p14:creationId xmlns:p14="http://schemas.microsoft.com/office/powerpoint/2010/main" val="23408541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E78266-A309-4B15-AA6C-2BD39FB7D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САП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ГИ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822068-8BAC-4B00-AC5D-F12A0FE9B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cdn3.imgbb.ru/user/3_new/35951/201603/95e6bb78afd57e789a1c80fa28780164.jpg">
            <a:extLst>
              <a:ext uri="{FF2B5EF4-FFF2-40B4-BE49-F238E27FC236}">
                <a16:creationId xmlns:a16="http://schemas.microsoft.com/office/drawing/2014/main" id="{B04695B2-069B-4E55-8411-CD4290ECE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2736" y="1393666"/>
            <a:ext cx="5215255" cy="521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4EAE0D8-3C3A-493B-9284-4DD996853F6F}"/>
              </a:ext>
            </a:extLst>
          </p:cNvPr>
          <p:cNvCxnSpPr/>
          <p:nvPr/>
        </p:nvCxnSpPr>
        <p:spPr>
          <a:xfrm flipH="1">
            <a:off x="3277772" y="249079"/>
            <a:ext cx="112542" cy="327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10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E78266-A309-4B15-AA6C-2BD39FB7D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САП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ГИ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822068-8BAC-4B00-AC5D-F12A0FE9B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cdn3.imgbb.ru/user/3_new/35951/201603/95e6bb78afd57e789a1c80fa28780164.jpg">
            <a:extLst>
              <a:ext uri="{FF2B5EF4-FFF2-40B4-BE49-F238E27FC236}">
                <a16:creationId xmlns:a16="http://schemas.microsoft.com/office/drawing/2014/main" id="{B04695B2-069B-4E55-8411-CD4290ECE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2736" y="1393666"/>
            <a:ext cx="5215255" cy="521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4EAE0D8-3C3A-493B-9284-4DD996853F6F}"/>
              </a:ext>
            </a:extLst>
          </p:cNvPr>
          <p:cNvCxnSpPr/>
          <p:nvPr/>
        </p:nvCxnSpPr>
        <p:spPr>
          <a:xfrm flipH="1">
            <a:off x="3277772" y="249079"/>
            <a:ext cx="112542" cy="327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15730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E4D8DF-D782-4E58-BC11-DD942A024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С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ГОДНЯ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A58A30-E690-440D-9439-8E4993834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2540325-1A56-4925-BD87-0C08FCFE418E}"/>
              </a:ext>
            </a:extLst>
          </p:cNvPr>
          <p:cNvCxnSpPr>
            <a:cxnSpLocks/>
          </p:cNvCxnSpPr>
          <p:nvPr/>
        </p:nvCxnSpPr>
        <p:spPr>
          <a:xfrm flipH="1">
            <a:off x="2307102" y="252584"/>
            <a:ext cx="154744" cy="310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450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05D5BC-26B7-4EBB-8239-A22A64A8F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>
                <a:solidFill>
                  <a:srgbClr val="FF0000"/>
                </a:solidFill>
              </a:rPr>
              <a:t>Мо</a:t>
            </a:r>
            <a:r>
              <a:rPr lang="ru-RU" sz="6000" b="1" dirty="0"/>
              <a:t>сква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6F3C61-7B48-4679-BAF7-EBEA969ED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stihi.ru/pics/2017/11/03/7015.jpg">
            <a:extLst>
              <a:ext uri="{FF2B5EF4-FFF2-40B4-BE49-F238E27FC236}">
                <a16:creationId xmlns:a16="http://schemas.microsoft.com/office/drawing/2014/main" id="{B36A2F09-C3B7-4EF8-9D9E-9ED3A5CE0A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42290" y="1825625"/>
            <a:ext cx="8411510" cy="435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5851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E4D8DF-D782-4E58-BC11-DD942A024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С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ГОДНЯ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A58A30-E690-440D-9439-8E4993834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32540325-1A56-4925-BD87-0C08FCFE418E}"/>
              </a:ext>
            </a:extLst>
          </p:cNvPr>
          <p:cNvCxnSpPr>
            <a:cxnSpLocks/>
          </p:cNvCxnSpPr>
          <p:nvPr/>
        </p:nvCxnSpPr>
        <p:spPr>
          <a:xfrm flipH="1">
            <a:off x="2307102" y="252584"/>
            <a:ext cx="154744" cy="310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9326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21141F-5DE0-4FA3-81EF-108C61589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СКОР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E8B507-4C5A-45BF-B239-108E4C878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DBDA853-651C-408E-B121-F3991BF9A1C1}"/>
              </a:ext>
            </a:extLst>
          </p:cNvPr>
          <p:cNvCxnSpPr>
            <a:cxnSpLocks/>
          </p:cNvCxnSpPr>
          <p:nvPr/>
        </p:nvCxnSpPr>
        <p:spPr>
          <a:xfrm flipH="1">
            <a:off x="1997612" y="230188"/>
            <a:ext cx="168812" cy="357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63068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21141F-5DE0-4FA3-81EF-108C61589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СКОР </a:t>
            </a:r>
            <a:r>
              <a:rPr lang="ru-RU" sz="6000" b="1" u="sng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E8B507-4C5A-45BF-B239-108E4C878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DBDA853-651C-408E-B121-F3991BF9A1C1}"/>
              </a:ext>
            </a:extLst>
          </p:cNvPr>
          <p:cNvCxnSpPr>
            <a:cxnSpLocks/>
          </p:cNvCxnSpPr>
          <p:nvPr/>
        </p:nvCxnSpPr>
        <p:spPr>
          <a:xfrm flipH="1">
            <a:off x="1997612" y="230188"/>
            <a:ext cx="168812" cy="357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3808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1A969C-563D-47B8-954F-0C4FE94AE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04A965-DF5B-4473-BC34-2BC0A2164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6000" b="1" dirty="0"/>
              <a:t>Белый хвост, чёрный нос</a:t>
            </a:r>
          </a:p>
          <a:p>
            <a:pPr marL="0" indent="0">
              <a:buNone/>
            </a:pPr>
            <a:r>
              <a:rPr lang="ru-RU" sz="6000" b="1" dirty="0"/>
              <a:t>Наши тапочки унёс </a:t>
            </a:r>
          </a:p>
          <a:p>
            <a:pPr marL="0" indent="0">
              <a:buNone/>
            </a:pPr>
            <a:r>
              <a:rPr lang="ru-RU" sz="6000" b="1" dirty="0"/>
              <a:t>В уголок под кровать </a:t>
            </a:r>
          </a:p>
          <a:p>
            <a:pPr marL="0" indent="0">
              <a:buNone/>
            </a:pPr>
            <a:r>
              <a:rPr lang="ru-RU" sz="6000" b="1" dirty="0"/>
              <a:t>И не хочет отдавать.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7517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C86E41-6ABA-4B81-B32B-7DD189E8A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ru-RU" sz="6000" b="1" dirty="0"/>
              <a:t>С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БАКА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E1F5FE-5FC1-4333-B950-F48F03EBC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xn-----6kckiwadblcgjxwwirci4z.xn--p1ai/media/posts_admins/sobaki/zabavnyj-malysh.jpg">
            <a:extLst>
              <a:ext uri="{FF2B5EF4-FFF2-40B4-BE49-F238E27FC236}">
                <a16:creationId xmlns:a16="http://schemas.microsoft.com/office/drawing/2014/main" id="{A03ABA16-932F-434C-9430-4E2BEC680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9390" y="507609"/>
            <a:ext cx="5842781" cy="584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E4D977C-8020-4B94-9106-97EB321A840C}"/>
              </a:ext>
            </a:extLst>
          </p:cNvPr>
          <p:cNvCxnSpPr/>
          <p:nvPr/>
        </p:nvCxnSpPr>
        <p:spPr>
          <a:xfrm flipV="1">
            <a:off x="2504049" y="365760"/>
            <a:ext cx="211016" cy="315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82831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C86E41-6ABA-4B81-B32B-7DD189E8A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ru-RU" sz="6000" b="1" dirty="0"/>
              <a:t>С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БАКА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E1F5FE-5FC1-4333-B950-F48F03EBC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xn-----6kckiwadblcgjxwwirci4z.xn--p1ai/media/posts_admins/sobaki/zabavnyj-malysh.jpg">
            <a:extLst>
              <a:ext uri="{FF2B5EF4-FFF2-40B4-BE49-F238E27FC236}">
                <a16:creationId xmlns:a16="http://schemas.microsoft.com/office/drawing/2014/main" id="{A03ABA16-932F-434C-9430-4E2BEC680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9390" y="507609"/>
            <a:ext cx="5842781" cy="584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E4D977C-8020-4B94-9106-97EB321A840C}"/>
              </a:ext>
            </a:extLst>
          </p:cNvPr>
          <p:cNvCxnSpPr/>
          <p:nvPr/>
        </p:nvCxnSpPr>
        <p:spPr>
          <a:xfrm flipV="1">
            <a:off x="2504049" y="365760"/>
            <a:ext cx="211016" cy="315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6463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0AE782-182D-4DB9-9B09-83F1F7B63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396F62-65EF-40EF-91EA-47A8284F7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Белобокий Почтальон</a:t>
            </a:r>
          </a:p>
          <a:p>
            <a:pPr marL="0" indent="0">
              <a:buNone/>
            </a:pPr>
            <a:r>
              <a:rPr lang="ru-RU" sz="6000" b="1" dirty="0"/>
              <a:t>Сто вестей разносит он. </a:t>
            </a:r>
          </a:p>
          <a:p>
            <a:pPr marL="0" indent="0">
              <a:buNone/>
            </a:pPr>
            <a:r>
              <a:rPr lang="ru-RU" sz="6000" b="1" dirty="0"/>
              <a:t>По деревням и садам, </a:t>
            </a:r>
          </a:p>
          <a:p>
            <a:pPr marL="0" indent="0">
              <a:buNone/>
            </a:pPr>
            <a:r>
              <a:rPr lang="ru-RU" sz="6000" b="1" dirty="0"/>
              <a:t>По деревьям, проводам.</a:t>
            </a:r>
          </a:p>
        </p:txBody>
      </p:sp>
    </p:spTree>
    <p:extLst>
      <p:ext uri="{BB962C8B-B14F-4D97-AF65-F5344CB8AC3E}">
        <p14:creationId xmlns:p14="http://schemas.microsoft.com/office/powerpoint/2010/main" val="2828788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B571E3-9E80-40DF-9BE6-5C6A03038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С</a:t>
            </a:r>
            <a:r>
              <a:rPr lang="ru-RU" sz="6000" b="1" dirty="0">
                <a:solidFill>
                  <a:srgbClr val="FF0000"/>
                </a:solidFill>
              </a:rPr>
              <a:t>ОРО</a:t>
            </a:r>
            <a:r>
              <a:rPr lang="ru-RU" sz="6000" b="1" dirty="0"/>
              <a:t>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E1D075-FDA7-4A33-BDBF-5626F9767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avatars.mds.yandex.net/i?id=139a15c8f1041775e71d29eddb633e5f_l-9245471-images-thumbs&amp;n=13">
            <a:extLst>
              <a:ext uri="{FF2B5EF4-FFF2-40B4-BE49-F238E27FC236}">
                <a16:creationId xmlns:a16="http://schemas.microsoft.com/office/drawing/2014/main" id="{FAEE7B0B-E968-4C3B-A5FE-978CE1D08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754" y="1907549"/>
            <a:ext cx="7531760" cy="426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A218B55-6554-4A6E-B322-3205A454B45E}"/>
              </a:ext>
            </a:extLst>
          </p:cNvPr>
          <p:cNvCxnSpPr/>
          <p:nvPr/>
        </p:nvCxnSpPr>
        <p:spPr>
          <a:xfrm flipV="1">
            <a:off x="2405575" y="365125"/>
            <a:ext cx="168813" cy="26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950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B571E3-9E80-40DF-9BE6-5C6A03038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С</a:t>
            </a:r>
            <a:r>
              <a:rPr lang="ru-RU" sz="6000" b="1" dirty="0">
                <a:solidFill>
                  <a:srgbClr val="FF0000"/>
                </a:solidFill>
              </a:rPr>
              <a:t> . . . </a:t>
            </a:r>
            <a:r>
              <a:rPr lang="ru-RU" sz="6000" b="1" dirty="0"/>
              <a:t>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E1D075-FDA7-4A33-BDBF-5626F9767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avatars.mds.yandex.net/i?id=139a15c8f1041775e71d29eddb633e5f_l-9245471-images-thumbs&amp;n=13">
            <a:extLst>
              <a:ext uri="{FF2B5EF4-FFF2-40B4-BE49-F238E27FC236}">
                <a16:creationId xmlns:a16="http://schemas.microsoft.com/office/drawing/2014/main" id="{FAEE7B0B-E968-4C3B-A5FE-978CE1D08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754" y="1907549"/>
            <a:ext cx="7531760" cy="426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A218B55-6554-4A6E-B322-3205A454B45E}"/>
              </a:ext>
            </a:extLst>
          </p:cNvPr>
          <p:cNvCxnSpPr/>
          <p:nvPr/>
        </p:nvCxnSpPr>
        <p:spPr>
          <a:xfrm flipV="1">
            <a:off x="2405575" y="365125"/>
            <a:ext cx="168813" cy="26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720756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D15814-3BA5-4EB8-B6CA-4546D7835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B93108-7E69-44FA-87A0-33138F488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Для кого-то он рабочий,</a:t>
            </a:r>
          </a:p>
          <a:p>
            <a:pPr marL="0" indent="0">
              <a:buNone/>
            </a:pPr>
            <a:r>
              <a:rPr lang="ru-RU" sz="6000" b="1" dirty="0"/>
              <a:t>Для кого-то выходной. Отдохнуть и мне охота, Начинается ….</a:t>
            </a:r>
          </a:p>
        </p:txBody>
      </p:sp>
    </p:spTree>
    <p:extLst>
      <p:ext uri="{BB962C8B-B14F-4D97-AF65-F5344CB8AC3E}">
        <p14:creationId xmlns:p14="http://schemas.microsoft.com/office/powerpoint/2010/main" val="3298733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05D5BC-26B7-4EBB-8239-A22A64A8F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>
                <a:solidFill>
                  <a:srgbClr val="FF0000"/>
                </a:solidFill>
              </a:rPr>
              <a:t> . . </a:t>
            </a:r>
            <a:r>
              <a:rPr lang="ru-RU" sz="6000" b="1" dirty="0" err="1"/>
              <a:t>сква</a:t>
            </a:r>
            <a:endParaRPr lang="ru-RU" sz="60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6F3C61-7B48-4679-BAF7-EBEA969ED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stihi.ru/pics/2017/11/03/7015.jpg">
            <a:extLst>
              <a:ext uri="{FF2B5EF4-FFF2-40B4-BE49-F238E27FC236}">
                <a16:creationId xmlns:a16="http://schemas.microsoft.com/office/drawing/2014/main" id="{B36A2F09-C3B7-4EF8-9D9E-9ED3A5CE0A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42290" y="1825625"/>
            <a:ext cx="8411510" cy="435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5742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6D2D5F-1C33-4496-B0DF-A1D35686B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СУ</a:t>
            </a:r>
            <a:r>
              <a:rPr lang="ru-RU" sz="6000" b="1" dirty="0">
                <a:solidFill>
                  <a:srgbClr val="FF0000"/>
                </a:solidFill>
              </a:rPr>
              <a:t>ББ</a:t>
            </a:r>
            <a:r>
              <a:rPr lang="ru-RU" sz="6000" b="1" dirty="0"/>
              <a:t>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AE9C71-F462-4FC2-B069-7354F19D1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A725F69-21BF-47C6-B481-BE67452F212D}"/>
              </a:ext>
            </a:extLst>
          </p:cNvPr>
          <p:cNvCxnSpPr/>
          <p:nvPr/>
        </p:nvCxnSpPr>
        <p:spPr>
          <a:xfrm flipV="1">
            <a:off x="2715065" y="422031"/>
            <a:ext cx="168812" cy="259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87953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6D2D5F-1C33-4496-B0DF-A1D35686B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СУ</a:t>
            </a:r>
            <a:r>
              <a:rPr lang="ru-RU" sz="6000" b="1" dirty="0">
                <a:solidFill>
                  <a:srgbClr val="FF0000"/>
                </a:solidFill>
              </a:rPr>
              <a:t> .. </a:t>
            </a:r>
            <a:r>
              <a:rPr lang="ru-RU" sz="6000" b="1" dirty="0"/>
              <a:t>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AE9C71-F462-4FC2-B069-7354F19D1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A725F69-21BF-47C6-B481-BE67452F212D}"/>
              </a:ext>
            </a:extLst>
          </p:cNvPr>
          <p:cNvCxnSpPr/>
          <p:nvPr/>
        </p:nvCxnSpPr>
        <p:spPr>
          <a:xfrm flipV="1">
            <a:off x="2715065" y="422031"/>
            <a:ext cx="168812" cy="259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144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B5E535-B222-416E-B931-50790A232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CA0C5A-29AD-4D0D-91B4-A67D31BC6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763" y="1938167"/>
            <a:ext cx="11479237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Похожа на книгу,</a:t>
            </a:r>
          </a:p>
          <a:p>
            <a:pPr marL="0" indent="0">
              <a:buNone/>
            </a:pPr>
            <a:r>
              <a:rPr lang="ru-RU" sz="6000" b="1" dirty="0"/>
              <a:t>Но только пустая,</a:t>
            </a:r>
          </a:p>
          <a:p>
            <a:pPr marL="0" indent="0">
              <a:buNone/>
            </a:pPr>
            <a:r>
              <a:rPr lang="ru-RU" sz="6000" b="1" dirty="0"/>
              <a:t>Страницы в клеточку, мелькают!</a:t>
            </a:r>
          </a:p>
        </p:txBody>
      </p:sp>
    </p:spTree>
    <p:extLst>
      <p:ext uri="{BB962C8B-B14F-4D97-AF65-F5344CB8AC3E}">
        <p14:creationId xmlns:p14="http://schemas.microsoft.com/office/powerpoint/2010/main" val="13221078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5A8378-2E9E-41EA-AA18-03252DB2B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Т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ТРАДЬ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92F27A-1D7A-459D-ACE9-B6E8976E1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https://arkon-snab.ru/files/1452602988-tetrady.jpg">
            <a:extLst>
              <a:ext uri="{FF2B5EF4-FFF2-40B4-BE49-F238E27FC236}">
                <a16:creationId xmlns:a16="http://schemas.microsoft.com/office/drawing/2014/main" id="{8D6E5847-0149-4D34-8BB1-39B2A77B3B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2337" y="1027906"/>
            <a:ext cx="5162550" cy="516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8683FBC-B63C-4B8D-AD39-DE661870E36B}"/>
              </a:ext>
            </a:extLst>
          </p:cNvPr>
          <p:cNvCxnSpPr/>
          <p:nvPr/>
        </p:nvCxnSpPr>
        <p:spPr>
          <a:xfrm flipV="1">
            <a:off x="2588455" y="407963"/>
            <a:ext cx="225083" cy="259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7566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5A8378-2E9E-41EA-AA18-03252DB2B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Т</a:t>
            </a:r>
            <a:r>
              <a:rPr lang="ru-RU" sz="6000" b="1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ТРАДЬ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92F27A-1D7A-459D-ACE9-B6E8976E1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https://arkon-snab.ru/files/1452602988-tetrady.jpg">
            <a:extLst>
              <a:ext uri="{FF2B5EF4-FFF2-40B4-BE49-F238E27FC236}">
                <a16:creationId xmlns:a16="http://schemas.microsoft.com/office/drawing/2014/main" id="{8D6E5847-0149-4D34-8BB1-39B2A77B3B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2337" y="1027906"/>
            <a:ext cx="5162550" cy="516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8683FBC-B63C-4B8D-AD39-DE661870E36B}"/>
              </a:ext>
            </a:extLst>
          </p:cNvPr>
          <p:cNvCxnSpPr/>
          <p:nvPr/>
        </p:nvCxnSpPr>
        <p:spPr>
          <a:xfrm flipV="1">
            <a:off x="2588455" y="407963"/>
            <a:ext cx="225083" cy="259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51808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787BE3-5D64-4309-BD76-D55D7D766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821EF9-ACCA-452D-B323-55946A6D11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Радость делит он со мной,</a:t>
            </a:r>
            <a:br>
              <a:rPr lang="ru-RU" sz="6000" b="1" dirty="0"/>
            </a:br>
            <a:r>
              <a:rPr lang="ru-RU" sz="6000" b="1" dirty="0"/>
              <a:t>За меня всегда горой.</a:t>
            </a:r>
            <a:br>
              <a:rPr lang="ru-RU" sz="6000" b="1" dirty="0"/>
            </a:br>
            <a:r>
              <a:rPr lang="ru-RU" sz="6000" b="1" dirty="0"/>
              <a:t>Коль беда случится вдруг,</a:t>
            </a:r>
            <a:br>
              <a:rPr lang="ru-RU" sz="6000" b="1" dirty="0"/>
            </a:br>
            <a:r>
              <a:rPr lang="ru-RU" sz="6000" b="1" dirty="0"/>
              <a:t>Мне поможет верный…</a:t>
            </a:r>
          </a:p>
        </p:txBody>
      </p:sp>
    </p:spTree>
    <p:extLst>
      <p:ext uri="{BB962C8B-B14F-4D97-AF65-F5344CB8AC3E}">
        <p14:creationId xmlns:p14="http://schemas.microsoft.com/office/powerpoint/2010/main" val="356871793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E5FDE7-FA0D-44C2-AC05-8A88CF972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Т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ВАРИЩ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5A360C-7379-49C0-9BC3-9234B1F44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https://i.pinimg.com/originals/e1/a6/9c/e1a69c54bac8325c0d3b46e2d171cebc.jpg">
            <a:extLst>
              <a:ext uri="{FF2B5EF4-FFF2-40B4-BE49-F238E27FC236}">
                <a16:creationId xmlns:a16="http://schemas.microsoft.com/office/drawing/2014/main" id="{D5FFF31C-47BE-445A-B45B-FD42D7C3AF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85205" y="365125"/>
            <a:ext cx="5369202" cy="53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85207BFB-FCF7-483D-BAF0-5C3A8E83EB17}"/>
              </a:ext>
            </a:extLst>
          </p:cNvPr>
          <p:cNvCxnSpPr/>
          <p:nvPr/>
        </p:nvCxnSpPr>
        <p:spPr>
          <a:xfrm flipV="1">
            <a:off x="2377440" y="365125"/>
            <a:ext cx="168812" cy="315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5503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E5FDE7-FA0D-44C2-AC05-8A88CF972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Т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ВАРИЩ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5A360C-7379-49C0-9BC3-9234B1F44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https://i.pinimg.com/originals/e1/a6/9c/e1a69c54bac8325c0d3b46e2d171cebc.jpg">
            <a:extLst>
              <a:ext uri="{FF2B5EF4-FFF2-40B4-BE49-F238E27FC236}">
                <a16:creationId xmlns:a16="http://schemas.microsoft.com/office/drawing/2014/main" id="{D5FFF31C-47BE-445A-B45B-FD42D7C3AF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85205" y="365125"/>
            <a:ext cx="5369202" cy="53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85207BFB-FCF7-483D-BAF0-5C3A8E83EB17}"/>
              </a:ext>
            </a:extLst>
          </p:cNvPr>
          <p:cNvCxnSpPr/>
          <p:nvPr/>
        </p:nvCxnSpPr>
        <p:spPr>
          <a:xfrm flipV="1">
            <a:off x="2377440" y="365125"/>
            <a:ext cx="168812" cy="315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918699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5E4E21-16E7-48AF-9A00-83C825F3B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6590BB-0D6D-4FC9-86EC-215D770CC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По форме он почти вагон, </a:t>
            </a:r>
          </a:p>
          <a:p>
            <a:pPr marL="0" indent="0">
              <a:buNone/>
            </a:pPr>
            <a:r>
              <a:rPr lang="ru-RU" sz="6000" b="1" dirty="0"/>
              <a:t>По рельсам едет в наш район, </a:t>
            </a:r>
          </a:p>
          <a:p>
            <a:pPr marL="0" indent="0">
              <a:buNone/>
            </a:pPr>
            <a:r>
              <a:rPr lang="ru-RU" sz="6000" b="1" dirty="0"/>
              <a:t>Когда звенит он – не зевай,</a:t>
            </a:r>
          </a:p>
          <a:p>
            <a:pPr marL="0" indent="0">
              <a:buNone/>
            </a:pPr>
            <a:r>
              <a:rPr lang="ru-RU" sz="6000" b="1" dirty="0"/>
              <a:t>Везёт людей домой.</a:t>
            </a:r>
          </a:p>
        </p:txBody>
      </p:sp>
    </p:spTree>
    <p:extLst>
      <p:ext uri="{BB962C8B-B14F-4D97-AF65-F5344CB8AC3E}">
        <p14:creationId xmlns:p14="http://schemas.microsoft.com/office/powerpoint/2010/main" val="283163390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25CE81-6057-4738-8696-98C0918C8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ТР</a:t>
            </a:r>
            <a:r>
              <a:rPr lang="ru-RU" sz="6000" b="1" u="sng" dirty="0">
                <a:solidFill>
                  <a:srgbClr val="FF0000"/>
                </a:solidFill>
              </a:rPr>
              <a:t>АМ</a:t>
            </a:r>
            <a:r>
              <a:rPr lang="ru-RU" sz="6000" b="1" dirty="0"/>
              <a:t>ВАЙ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34C8F6-D71E-4933-8B01-36AF829C8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https://slovo-shop.ru/image/cache/data/product/1273349-1100x1100.jpg">
            <a:extLst>
              <a:ext uri="{FF2B5EF4-FFF2-40B4-BE49-F238E27FC236}">
                <a16:creationId xmlns:a16="http://schemas.microsoft.com/office/drawing/2014/main" id="{2057D5E7-16D1-4FD5-9FC0-11B5F8A33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2" y="1173480"/>
            <a:ext cx="5023338" cy="502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50E8216-DBDA-4623-8AE0-5599647FCF5F}"/>
              </a:ext>
            </a:extLst>
          </p:cNvPr>
          <p:cNvCxnSpPr/>
          <p:nvPr/>
        </p:nvCxnSpPr>
        <p:spPr>
          <a:xfrm flipV="1">
            <a:off x="3305908" y="365125"/>
            <a:ext cx="225083" cy="315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75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07BEDE-9C8E-4B50-81DC-18F540BF4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006155-41E6-41F4-B15C-F42AB540B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5782"/>
            <a:ext cx="10515600" cy="60222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Она в шкафу у нас живет,</a:t>
            </a:r>
          </a:p>
          <a:p>
            <a:pPr marL="0" indent="0">
              <a:buNone/>
            </a:pPr>
            <a:r>
              <a:rPr lang="ru-RU" sz="6000" b="1" dirty="0"/>
              <a:t>И к ней давно привык народ, Для развлечения народа Придумана для нее мода. </a:t>
            </a:r>
          </a:p>
          <a:p>
            <a:pPr marL="0" indent="0">
              <a:buNone/>
            </a:pPr>
            <a:r>
              <a:rPr lang="ru-RU" sz="6000" b="1" dirty="0"/>
              <a:t>Её мы носим и стираем, </a:t>
            </a:r>
          </a:p>
          <a:p>
            <a:pPr marL="0" indent="0">
              <a:buNone/>
            </a:pPr>
            <a:r>
              <a:rPr lang="ru-RU" sz="6000" b="1" dirty="0"/>
              <a:t>И после снова надеваем. </a:t>
            </a:r>
          </a:p>
        </p:txBody>
      </p:sp>
    </p:spTree>
    <p:extLst>
      <p:ext uri="{BB962C8B-B14F-4D97-AF65-F5344CB8AC3E}">
        <p14:creationId xmlns:p14="http://schemas.microsoft.com/office/powerpoint/2010/main" val="178258534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25CE81-6057-4738-8696-98C0918C8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ТР</a:t>
            </a:r>
            <a:r>
              <a:rPr lang="ru-RU" sz="6000" b="1" u="sng" dirty="0">
                <a:solidFill>
                  <a:srgbClr val="FF0000"/>
                </a:solidFill>
              </a:rPr>
              <a:t> . . </a:t>
            </a:r>
            <a:r>
              <a:rPr lang="ru-RU" sz="6000" b="1" dirty="0"/>
              <a:t>ВАЙ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34C8F6-D71E-4933-8B01-36AF829C8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https://slovo-shop.ru/image/cache/data/product/1273349-1100x1100.jpg">
            <a:extLst>
              <a:ext uri="{FF2B5EF4-FFF2-40B4-BE49-F238E27FC236}">
                <a16:creationId xmlns:a16="http://schemas.microsoft.com/office/drawing/2014/main" id="{2057D5E7-16D1-4FD5-9FC0-11B5F8A33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2" y="1173480"/>
            <a:ext cx="5023338" cy="502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50E8216-DBDA-4623-8AE0-5599647FCF5F}"/>
              </a:ext>
            </a:extLst>
          </p:cNvPr>
          <p:cNvCxnSpPr/>
          <p:nvPr/>
        </p:nvCxnSpPr>
        <p:spPr>
          <a:xfrm flipV="1">
            <a:off x="3305908" y="365125"/>
            <a:ext cx="225083" cy="315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796948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B60457-BD35-435D-AEA6-34B76DF09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E8648E-999D-46DA-9CE0-433EDD15BA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Если у тебя</a:t>
            </a:r>
            <a:br>
              <a:rPr lang="ru-RU" sz="6000" b="1" dirty="0"/>
            </a:br>
            <a:r>
              <a:rPr lang="ru-RU" sz="6000" b="1" dirty="0"/>
              <a:t>С пятёрками дневник,</a:t>
            </a:r>
            <a:br>
              <a:rPr lang="ru-RU" sz="6000" b="1" dirty="0"/>
            </a:br>
            <a:r>
              <a:rPr lang="ru-RU" sz="6000" b="1" dirty="0"/>
              <a:t>Значит ты -</a:t>
            </a:r>
            <a:br>
              <a:rPr lang="ru-RU" sz="6000" b="1" dirty="0"/>
            </a:br>
            <a:r>
              <a:rPr lang="ru-RU" sz="6000" b="1" dirty="0"/>
              <a:t>Примерный ...</a:t>
            </a:r>
          </a:p>
          <a:p>
            <a:pPr marL="0" indent="0">
              <a:buNone/>
            </a:pPr>
            <a:br>
              <a:rPr lang="ru-RU" sz="6000" b="1" dirty="0"/>
            </a:b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90246616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B23F86-5856-4282-A5C0-02EAF799E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6000" b="1" dirty="0"/>
              <a:t>УЧ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НИК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C530DD-D65B-40FB-84D4-B0FE64D49D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i.pinimg.com/originals/8b/70/51/8b705114d208cb8030fe5422849c1449.png">
            <a:extLst>
              <a:ext uri="{FF2B5EF4-FFF2-40B4-BE49-F238E27FC236}">
                <a16:creationId xmlns:a16="http://schemas.microsoft.com/office/drawing/2014/main" id="{84D8984E-2F9F-45C2-9CC2-3547DE53F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2352" y="1648472"/>
            <a:ext cx="2333215" cy="470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495B4C9-4C8B-4FBB-8AC3-88E809E120AE}"/>
              </a:ext>
            </a:extLst>
          </p:cNvPr>
          <p:cNvCxnSpPr/>
          <p:nvPr/>
        </p:nvCxnSpPr>
        <p:spPr>
          <a:xfrm flipV="1">
            <a:off x="10607040" y="337625"/>
            <a:ext cx="168812" cy="343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61996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B23F86-5856-4282-A5C0-02EAF799E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6000" b="1" dirty="0"/>
              <a:t>УЧ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НИК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C530DD-D65B-40FB-84D4-B0FE64D49D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i.pinimg.com/originals/8b/70/51/8b705114d208cb8030fe5422849c1449.png">
            <a:extLst>
              <a:ext uri="{FF2B5EF4-FFF2-40B4-BE49-F238E27FC236}">
                <a16:creationId xmlns:a16="http://schemas.microsoft.com/office/drawing/2014/main" id="{84D8984E-2F9F-45C2-9CC2-3547DE53F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2352" y="1648472"/>
            <a:ext cx="2333215" cy="470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495B4C9-4C8B-4FBB-8AC3-88E809E120AE}"/>
              </a:ext>
            </a:extLst>
          </p:cNvPr>
          <p:cNvCxnSpPr/>
          <p:nvPr/>
        </p:nvCxnSpPr>
        <p:spPr>
          <a:xfrm flipV="1">
            <a:off x="10607040" y="337625"/>
            <a:ext cx="168812" cy="343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64445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5EC7A2-6739-4CD4-89E0-49DDFC447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2B4838-0565-4A6C-806F-46165ADC2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3939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К знаниям идти непросто,</a:t>
            </a:r>
            <a:br>
              <a:rPr lang="ru-RU" sz="6000" b="1" dirty="0"/>
            </a:br>
            <a:r>
              <a:rPr lang="ru-RU" sz="6000" b="1" dirty="0"/>
              <a:t>Очень много есть вопросов.</a:t>
            </a:r>
            <a:br>
              <a:rPr lang="ru-RU" sz="6000" b="1" dirty="0"/>
            </a:br>
            <a:r>
              <a:rPr lang="ru-RU" sz="6000" b="1" dirty="0"/>
              <a:t>От кого узнать ответ?</a:t>
            </a:r>
            <a:br>
              <a:rPr lang="ru-RU" sz="6000" b="1" dirty="0"/>
            </a:br>
            <a:r>
              <a:rPr lang="ru-RU" sz="6000" b="1" dirty="0"/>
              <a:t>Где же получить совет?</a:t>
            </a:r>
            <a:br>
              <a:rPr lang="ru-RU" sz="6000" b="1" dirty="0"/>
            </a:br>
            <a:r>
              <a:rPr lang="ru-RU" sz="6000" b="1" dirty="0"/>
              <a:t>Лучше, чем путеводитель,</a:t>
            </a:r>
            <a:br>
              <a:rPr lang="ru-RU" sz="6000" b="1" dirty="0"/>
            </a:br>
            <a:r>
              <a:rPr lang="ru-RU" sz="6000" b="1" dirty="0"/>
              <a:t>К знаниям ведет...</a:t>
            </a:r>
          </a:p>
        </p:txBody>
      </p:sp>
    </p:spTree>
    <p:extLst>
      <p:ext uri="{BB962C8B-B14F-4D97-AF65-F5344CB8AC3E}">
        <p14:creationId xmlns:p14="http://schemas.microsoft.com/office/powerpoint/2010/main" val="224811143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D497A7-2AAC-40C7-8AE4-12D2480BD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УЧИТ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ЛЬ</a:t>
            </a:r>
          </a:p>
        </p:txBody>
      </p:sp>
      <p:pic>
        <p:nvPicPr>
          <p:cNvPr id="8194" name="Picture 2" descr="https://us.123rf.com/450wm/yaavi/yaavi1507/yaavi150700067/42102923-cartoon-teacher-stands-near-the-school-board-vector-illustration-on-a-white-background-.jpg?ver=6">
            <a:extLst>
              <a:ext uri="{FF2B5EF4-FFF2-40B4-BE49-F238E27FC236}">
                <a16:creationId xmlns:a16="http://schemas.microsoft.com/office/drawing/2014/main" id="{2AFFBE13-7243-4543-BA01-6789192BF14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6035" y="319405"/>
            <a:ext cx="4802187" cy="480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5214CC70-2FE9-491F-B79F-F694B1CDAF1F}"/>
              </a:ext>
            </a:extLst>
          </p:cNvPr>
          <p:cNvCxnSpPr/>
          <p:nvPr/>
        </p:nvCxnSpPr>
        <p:spPr>
          <a:xfrm flipV="1">
            <a:off x="1941342" y="319405"/>
            <a:ext cx="211015" cy="2995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06744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D497A7-2AAC-40C7-8AE4-12D2480BD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УЧИТ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ЛЬ</a:t>
            </a:r>
          </a:p>
        </p:txBody>
      </p:sp>
      <p:pic>
        <p:nvPicPr>
          <p:cNvPr id="8194" name="Picture 2" descr="https://us.123rf.com/450wm/yaavi/yaavi1507/yaavi150700067/42102923-cartoon-teacher-stands-near-the-school-board-vector-illustration-on-a-white-background-.jpg?ver=6">
            <a:extLst>
              <a:ext uri="{FF2B5EF4-FFF2-40B4-BE49-F238E27FC236}">
                <a16:creationId xmlns:a16="http://schemas.microsoft.com/office/drawing/2014/main" id="{2AFFBE13-7243-4543-BA01-6789192BF14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6035" y="319405"/>
            <a:ext cx="4802187" cy="480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5214CC70-2FE9-491F-B79F-F694B1CDAF1F}"/>
              </a:ext>
            </a:extLst>
          </p:cNvPr>
          <p:cNvCxnSpPr/>
          <p:nvPr/>
        </p:nvCxnSpPr>
        <p:spPr>
          <a:xfrm flipV="1">
            <a:off x="1941342" y="319405"/>
            <a:ext cx="211015" cy="2995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3373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C3446E-DC05-4400-9980-25DBD4953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1AD27D-A727-461A-9614-6A20CF360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Кто уроки все проводит?</a:t>
            </a:r>
            <a:br>
              <a:rPr lang="ru-RU" sz="6000" b="1" dirty="0"/>
            </a:br>
            <a:r>
              <a:rPr lang="ru-RU" sz="6000" b="1" dirty="0"/>
              <a:t>Кто оценки всем выводит?</a:t>
            </a:r>
            <a:br>
              <a:rPr lang="ru-RU" sz="6000" b="1" dirty="0"/>
            </a:br>
            <a:r>
              <a:rPr lang="ru-RU" sz="6000" b="1" dirty="0"/>
              <a:t>В ночь, когда вы спите сладко,</a:t>
            </a:r>
            <a:br>
              <a:rPr lang="ru-RU" sz="6000" b="1" dirty="0"/>
            </a:br>
            <a:r>
              <a:rPr lang="ru-RU" sz="6000" b="1" dirty="0"/>
              <a:t>Проверяет кто тетрадки?</a:t>
            </a:r>
          </a:p>
        </p:txBody>
      </p:sp>
    </p:spTree>
    <p:extLst>
      <p:ext uri="{BB962C8B-B14F-4D97-AF65-F5344CB8AC3E}">
        <p14:creationId xmlns:p14="http://schemas.microsoft.com/office/powerpoint/2010/main" val="369020156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37C52-AE62-4168-B13F-B1E1E4544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УЧИТ</a:t>
            </a:r>
            <a:r>
              <a:rPr lang="ru-RU" sz="6000" b="1" u="sng" dirty="0">
                <a:solidFill>
                  <a:srgbClr val="FF0000"/>
                </a:solidFill>
              </a:rPr>
              <a:t>Е</a:t>
            </a:r>
            <a:r>
              <a:rPr lang="ru-RU" sz="6000" b="1" dirty="0"/>
              <a:t>ЛЬН</a:t>
            </a:r>
            <a:r>
              <a:rPr lang="ru-RU" sz="6000" b="1" u="sng" dirty="0">
                <a:solidFill>
                  <a:srgbClr val="FF0000"/>
                </a:solidFill>
              </a:rPr>
              <a:t>И</a:t>
            </a:r>
            <a:r>
              <a:rPr lang="ru-RU" sz="6000" b="1" dirty="0"/>
              <a:t>ЦА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3821FD-0101-44DA-9EFA-8B43345FB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i.pinimg.com/originals/64/11/3c/64113c83b7dbfd3153ef5f9a6ae51b84.png">
            <a:extLst>
              <a:ext uri="{FF2B5EF4-FFF2-40B4-BE49-F238E27FC236}">
                <a16:creationId xmlns:a16="http://schemas.microsoft.com/office/drawing/2014/main" id="{3B068654-EBBA-48EF-8AC4-4BC6F6AC0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4720" y="1825625"/>
            <a:ext cx="5604095" cy="4693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54EAB99-7603-439D-A1F6-C190A85FC38D}"/>
              </a:ext>
            </a:extLst>
          </p:cNvPr>
          <p:cNvCxnSpPr/>
          <p:nvPr/>
        </p:nvCxnSpPr>
        <p:spPr>
          <a:xfrm flipV="1">
            <a:off x="1983545" y="338755"/>
            <a:ext cx="154744" cy="342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05865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37C52-AE62-4168-B13F-B1E1E4544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УЧИТ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ЛЬН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ЦА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3821FD-0101-44DA-9EFA-8B43345FB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i.pinimg.com/originals/64/11/3c/64113c83b7dbfd3153ef5f9a6ae51b84.png">
            <a:extLst>
              <a:ext uri="{FF2B5EF4-FFF2-40B4-BE49-F238E27FC236}">
                <a16:creationId xmlns:a16="http://schemas.microsoft.com/office/drawing/2014/main" id="{3B068654-EBBA-48EF-8AC4-4BC6F6AC0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4720" y="1825625"/>
            <a:ext cx="5604095" cy="4693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54EAB99-7603-439D-A1F6-C190A85FC38D}"/>
              </a:ext>
            </a:extLst>
          </p:cNvPr>
          <p:cNvCxnSpPr/>
          <p:nvPr/>
        </p:nvCxnSpPr>
        <p:spPr>
          <a:xfrm flipV="1">
            <a:off x="1983545" y="338755"/>
            <a:ext cx="154744" cy="342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591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3D4913-F2CA-4DA9-B060-1742EE12C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ДЕЖДА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854B40-4D8A-4B02-97CD-03D526435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EED8DE4-C86B-46AC-9B84-370EBA991A9B}"/>
              </a:ext>
            </a:extLst>
          </p:cNvPr>
          <p:cNvCxnSpPr>
            <a:cxnSpLocks/>
          </p:cNvCxnSpPr>
          <p:nvPr/>
        </p:nvCxnSpPr>
        <p:spPr>
          <a:xfrm flipH="1">
            <a:off x="2082020" y="239151"/>
            <a:ext cx="182878" cy="337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6" name="Picture 2" descr="https://i.pinimg.com/originals/04/a5/37/04a5377b60f91277d23cd74a57ebf1d7.jpg">
            <a:extLst>
              <a:ext uri="{FF2B5EF4-FFF2-40B4-BE49-F238E27FC236}">
                <a16:creationId xmlns:a16="http://schemas.microsoft.com/office/drawing/2014/main" id="{5C2C1792-C7A9-4E74-A62B-76B74BA2E2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60343" y="182562"/>
            <a:ext cx="4417035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86068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81407C-494E-4DBD-9C66-AA0520146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Х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РОШИЙ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7126C4-98B3-43B3-8B0F-2BDF574CB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BBE270F3-4428-4B29-95A0-C33CAA0636A7}"/>
              </a:ext>
            </a:extLst>
          </p:cNvPr>
          <p:cNvCxnSpPr/>
          <p:nvPr/>
        </p:nvCxnSpPr>
        <p:spPr>
          <a:xfrm flipV="1">
            <a:off x="2447778" y="365125"/>
            <a:ext cx="154745" cy="26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9228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81407C-494E-4DBD-9C66-AA0520146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Х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РОШИЙ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7126C4-98B3-43B3-8B0F-2BDF574CB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BBE270F3-4428-4B29-95A0-C33CAA0636A7}"/>
              </a:ext>
            </a:extLst>
          </p:cNvPr>
          <p:cNvCxnSpPr/>
          <p:nvPr/>
        </p:nvCxnSpPr>
        <p:spPr>
          <a:xfrm flipV="1">
            <a:off x="2447778" y="365125"/>
            <a:ext cx="154745" cy="267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71899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B5A89D-0EFD-4425-9634-9D17EC426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Х</a:t>
            </a:r>
            <a:r>
              <a:rPr lang="ru-RU" sz="6000" b="1" u="sng" dirty="0">
                <a:solidFill>
                  <a:srgbClr val="FF0000"/>
                </a:solidFill>
              </a:rPr>
              <a:t>ОРО</a:t>
            </a:r>
            <a:r>
              <a:rPr lang="ru-RU" sz="6000" b="1" dirty="0"/>
              <a:t>ШО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A19C62-F316-496C-B60B-2D16B2DB8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03C91A8-8D29-48C4-A96D-FC2AF5D2183C}"/>
              </a:ext>
            </a:extLst>
          </p:cNvPr>
          <p:cNvCxnSpPr/>
          <p:nvPr/>
        </p:nvCxnSpPr>
        <p:spPr>
          <a:xfrm flipV="1">
            <a:off x="3516923" y="365760"/>
            <a:ext cx="168812" cy="315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93026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B5A89D-0EFD-4425-9634-9D17EC426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Х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Р</a:t>
            </a:r>
            <a:r>
              <a:rPr lang="ru-RU" sz="6000" b="1" u="sng" dirty="0">
                <a:solidFill>
                  <a:srgbClr val="FF0000"/>
                </a:solidFill>
              </a:rPr>
              <a:t>. </a:t>
            </a:r>
            <a:r>
              <a:rPr lang="ru-RU" sz="6000" b="1" dirty="0"/>
              <a:t>ШО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A19C62-F316-496C-B60B-2D16B2DB8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03C91A8-8D29-48C4-A96D-FC2AF5D2183C}"/>
              </a:ext>
            </a:extLst>
          </p:cNvPr>
          <p:cNvCxnSpPr/>
          <p:nvPr/>
        </p:nvCxnSpPr>
        <p:spPr>
          <a:xfrm flipV="1">
            <a:off x="3516923" y="365760"/>
            <a:ext cx="168812" cy="315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446410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8CBF1A-F5C0-45F5-9B03-4ADE512CB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DA4212-1280-4706-B136-2361C0488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572" y="1825625"/>
            <a:ext cx="11183816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/>
              <a:t>Наливное, румяное, сладкое,</a:t>
            </a:r>
          </a:p>
          <a:p>
            <a:pPr marL="0" indent="0">
              <a:buNone/>
            </a:pPr>
            <a:r>
              <a:rPr lang="ru-RU" sz="6000" b="1" dirty="0"/>
              <a:t>Витаминами очень богатое. </a:t>
            </a:r>
          </a:p>
          <a:p>
            <a:pPr marL="0" indent="0">
              <a:buNone/>
            </a:pPr>
            <a:r>
              <a:rPr lang="ru-RU" sz="6000" b="1" dirty="0"/>
              <a:t>Круглой формы, сочный «мяч». </a:t>
            </a:r>
          </a:p>
          <a:p>
            <a:pPr marL="0" indent="0">
              <a:buNone/>
            </a:pPr>
            <a:r>
              <a:rPr lang="ru-RU" sz="6000" b="1" dirty="0"/>
              <a:t>Ты скорей в карманы прячь.</a:t>
            </a:r>
          </a:p>
        </p:txBody>
      </p:sp>
    </p:spTree>
    <p:extLst>
      <p:ext uri="{BB962C8B-B14F-4D97-AF65-F5344CB8AC3E}">
        <p14:creationId xmlns:p14="http://schemas.microsoft.com/office/powerpoint/2010/main" val="376453732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51165-49E0-44CD-BC7E-83E42DE7D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ЯБЛ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КО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5CDC8B-AAA0-4EAC-A5D2-D7BBBE8702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g2.freepng.ru/20181116/ubf/kisspng-clip-art-openclipart-image-portable-network-graphi-jpg-black-and-white-free-apple-transparent-techf-5bee7c33095ae9.3843766215423560190383.jpg">
            <a:extLst>
              <a:ext uri="{FF2B5EF4-FFF2-40B4-BE49-F238E27FC236}">
                <a16:creationId xmlns:a16="http://schemas.microsoft.com/office/drawing/2014/main" id="{6A4E8078-B61D-49CF-9548-CAE0C12DE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3706" y="1460501"/>
            <a:ext cx="3712541" cy="503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BA93ECB4-136E-4B26-AEDC-DF5D4FC6ED32}"/>
              </a:ext>
            </a:extLst>
          </p:cNvPr>
          <p:cNvCxnSpPr/>
          <p:nvPr/>
        </p:nvCxnSpPr>
        <p:spPr>
          <a:xfrm flipV="1">
            <a:off x="1181686" y="365125"/>
            <a:ext cx="154745" cy="315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348709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51165-49E0-44CD-BC7E-83E42DE7D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ЯБЛ</a:t>
            </a:r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КО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5CDC8B-AAA0-4EAC-A5D2-D7BBBE8702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g2.freepng.ru/20181116/ubf/kisspng-clip-art-openclipart-image-portable-network-graphi-jpg-black-and-white-free-apple-transparent-techf-5bee7c33095ae9.3843766215423560190383.jpg">
            <a:extLst>
              <a:ext uri="{FF2B5EF4-FFF2-40B4-BE49-F238E27FC236}">
                <a16:creationId xmlns:a16="http://schemas.microsoft.com/office/drawing/2014/main" id="{6A4E8078-B61D-49CF-9548-CAE0C12DE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3706" y="1460501"/>
            <a:ext cx="3712541" cy="503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BA93ECB4-136E-4B26-AEDC-DF5D4FC6ED32}"/>
              </a:ext>
            </a:extLst>
          </p:cNvPr>
          <p:cNvCxnSpPr/>
          <p:nvPr/>
        </p:nvCxnSpPr>
        <p:spPr>
          <a:xfrm flipV="1">
            <a:off x="1181686" y="365125"/>
            <a:ext cx="154745" cy="315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25757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658157-9463-4C9F-AF48-1906B804D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A3528B-643E-4255-A1EF-236A29994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6000" b="1" dirty="0"/>
              <a:t>Была зелёной, маленькой,</a:t>
            </a:r>
          </a:p>
          <a:p>
            <a:pPr marL="0" indent="0">
              <a:buNone/>
            </a:pPr>
            <a:r>
              <a:rPr lang="ru-RU" sz="6000" b="1" dirty="0"/>
              <a:t>Потом я стала аленькой.</a:t>
            </a:r>
          </a:p>
          <a:p>
            <a:pPr marL="0" indent="0">
              <a:buNone/>
            </a:pPr>
            <a:r>
              <a:rPr lang="ru-RU" sz="6000" b="1" dirty="0"/>
              <a:t>На солнце почернела я, </a:t>
            </a:r>
          </a:p>
          <a:p>
            <a:pPr marL="0" indent="0">
              <a:buNone/>
            </a:pPr>
            <a:r>
              <a:rPr lang="ru-RU" sz="6000" b="1" dirty="0"/>
              <a:t>И вот теперь я спелая.</a:t>
            </a:r>
            <a:br>
              <a:rPr lang="ru-RU" sz="6000" b="1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891429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C71895-CF44-4E7F-91DF-4B91051D5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ЯГ</a:t>
            </a:r>
            <a:r>
              <a:rPr lang="ru-RU" sz="6000" b="1" u="sng" dirty="0">
                <a:solidFill>
                  <a:srgbClr val="FF0000"/>
                </a:solidFill>
              </a:rPr>
              <a:t>О</a:t>
            </a:r>
            <a:r>
              <a:rPr lang="ru-RU" sz="6000" b="1" dirty="0"/>
              <a:t>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42B6EE-29BE-4AAE-BC58-5E9F460DF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shutniks.com/wp-content/uploads/2019/12/risunok_klubniki_27_07141409.jpg">
            <a:extLst>
              <a:ext uri="{FF2B5EF4-FFF2-40B4-BE49-F238E27FC236}">
                <a16:creationId xmlns:a16="http://schemas.microsoft.com/office/drawing/2014/main" id="{CFF32C96-431C-415D-ACEA-0DE775DE4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2809" y="1690688"/>
            <a:ext cx="6226382" cy="448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6FE28C07-0060-493F-9965-71EF1458D113}"/>
              </a:ext>
            </a:extLst>
          </p:cNvPr>
          <p:cNvCxnSpPr/>
          <p:nvPr/>
        </p:nvCxnSpPr>
        <p:spPr>
          <a:xfrm flipV="1">
            <a:off x="1125415" y="407963"/>
            <a:ext cx="154745" cy="272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41723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C71895-CF44-4E7F-91DF-4B91051D5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ЯГ</a:t>
            </a:r>
            <a:r>
              <a:rPr lang="ru-RU" sz="6000" b="1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42B6EE-29BE-4AAE-BC58-5E9F460DF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shutniks.com/wp-content/uploads/2019/12/risunok_klubniki_27_07141409.jpg">
            <a:extLst>
              <a:ext uri="{FF2B5EF4-FFF2-40B4-BE49-F238E27FC236}">
                <a16:creationId xmlns:a16="http://schemas.microsoft.com/office/drawing/2014/main" id="{CFF32C96-431C-415D-ACEA-0DE775DE4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2809" y="1690688"/>
            <a:ext cx="6226382" cy="448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6FE28C07-0060-493F-9965-71EF1458D113}"/>
              </a:ext>
            </a:extLst>
          </p:cNvPr>
          <p:cNvCxnSpPr/>
          <p:nvPr/>
        </p:nvCxnSpPr>
        <p:spPr>
          <a:xfrm flipV="1">
            <a:off x="1125415" y="407963"/>
            <a:ext cx="154745" cy="272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953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3D4913-F2CA-4DA9-B060-1742EE12C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ДЕЖДА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854B40-4D8A-4B02-97CD-03D526435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EED8DE4-C86B-46AC-9B84-370EBA991A9B}"/>
              </a:ext>
            </a:extLst>
          </p:cNvPr>
          <p:cNvCxnSpPr>
            <a:cxnSpLocks/>
          </p:cNvCxnSpPr>
          <p:nvPr/>
        </p:nvCxnSpPr>
        <p:spPr>
          <a:xfrm flipH="1">
            <a:off x="2082020" y="239151"/>
            <a:ext cx="182878" cy="337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6" name="Picture 2" descr="https://i.pinimg.com/originals/04/a5/37/04a5377b60f91277d23cd74a57ebf1d7.jpg">
            <a:extLst>
              <a:ext uri="{FF2B5EF4-FFF2-40B4-BE49-F238E27FC236}">
                <a16:creationId xmlns:a16="http://schemas.microsoft.com/office/drawing/2014/main" id="{5C2C1792-C7A9-4E74-A62B-76B74BA2E2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60343" y="182562"/>
            <a:ext cx="4417035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75468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BC9BF2-5FA5-4A83-9249-18B451CFD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5245E6-7DB8-47F5-971D-E6F56079B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Говорить на нём привык —</a:t>
            </a:r>
            <a:br>
              <a:rPr lang="ru-RU" sz="6000" b="1" dirty="0"/>
            </a:br>
            <a:r>
              <a:rPr lang="ru-RU" sz="6000" b="1" dirty="0"/>
              <a:t>Русский мой, родной ...</a:t>
            </a:r>
          </a:p>
        </p:txBody>
      </p:sp>
    </p:spTree>
    <p:extLst>
      <p:ext uri="{BB962C8B-B14F-4D97-AF65-F5344CB8AC3E}">
        <p14:creationId xmlns:p14="http://schemas.microsoft.com/office/powerpoint/2010/main" val="334851689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26C682-1FA6-4DE0-8E7D-A7F5F5CDB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>
                <a:solidFill>
                  <a:srgbClr val="FF0000"/>
                </a:solidFill>
              </a:rPr>
              <a:t>Я</a:t>
            </a:r>
            <a:r>
              <a:rPr lang="ru-RU" sz="6000" b="1" dirty="0"/>
              <a:t>ЗЫК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BAB43D-2F49-4DD7-96A7-CD03869BE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2" name="Picture 6" descr="https://catherineasquithgallery.com/uploads/posts/2021-03/1614570493_7-p-yazik-na-belom-fone-7.jpg">
            <a:extLst>
              <a:ext uri="{FF2B5EF4-FFF2-40B4-BE49-F238E27FC236}">
                <a16:creationId xmlns:a16="http://schemas.microsoft.com/office/drawing/2014/main" id="{31FC0120-EABA-4840-8B28-2D3FDFA43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517" y="1825625"/>
            <a:ext cx="4975348" cy="465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12AA9273-1C93-4078-857B-AD78E6F4CF17}"/>
              </a:ext>
            </a:extLst>
          </p:cNvPr>
          <p:cNvCxnSpPr/>
          <p:nvPr/>
        </p:nvCxnSpPr>
        <p:spPr>
          <a:xfrm flipV="1">
            <a:off x="1969477" y="374052"/>
            <a:ext cx="239151" cy="306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40438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26C682-1FA6-4DE0-8E7D-A7F5F5CDB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 . </a:t>
            </a:r>
            <a:r>
              <a:rPr lang="ru-RU" sz="6000" b="1" dirty="0"/>
              <a:t>ЗЫК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BAB43D-2F49-4DD7-96A7-CD03869BE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2" name="Picture 6" descr="https://catherineasquithgallery.com/uploads/posts/2021-03/1614570493_7-p-yazik-na-belom-fone-7.jpg">
            <a:extLst>
              <a:ext uri="{FF2B5EF4-FFF2-40B4-BE49-F238E27FC236}">
                <a16:creationId xmlns:a16="http://schemas.microsoft.com/office/drawing/2014/main" id="{31FC0120-EABA-4840-8B28-2D3FDFA43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517" y="1825625"/>
            <a:ext cx="4975348" cy="465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12AA9273-1C93-4078-857B-AD78E6F4CF17}"/>
              </a:ext>
            </a:extLst>
          </p:cNvPr>
          <p:cNvCxnSpPr/>
          <p:nvPr/>
        </p:nvCxnSpPr>
        <p:spPr>
          <a:xfrm flipV="1">
            <a:off x="1969477" y="374052"/>
            <a:ext cx="239151" cy="306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2250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8F7601-72DD-4BB5-A15B-05D259817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F0127D-7A02-4ADA-9355-302FC704E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Осенью вскапывают, </a:t>
            </a:r>
          </a:p>
          <a:p>
            <a:pPr marL="0" indent="0">
              <a:buNone/>
            </a:pPr>
            <a:r>
              <a:rPr lang="ru-RU" sz="6000" b="1" dirty="0"/>
              <a:t>Весною засаживают, </a:t>
            </a:r>
          </a:p>
          <a:p>
            <a:pPr marL="0" indent="0">
              <a:buNone/>
            </a:pPr>
            <a:r>
              <a:rPr lang="ru-RU" sz="6000" b="1" dirty="0"/>
              <a:t>Летом поливают, </a:t>
            </a:r>
          </a:p>
          <a:p>
            <a:pPr marL="0" indent="0">
              <a:buNone/>
            </a:pPr>
            <a:r>
              <a:rPr lang="ru-RU" sz="6000" b="1" dirty="0"/>
              <a:t>С грядок овощи снимают!</a:t>
            </a:r>
          </a:p>
        </p:txBody>
      </p:sp>
    </p:spTree>
    <p:extLst>
      <p:ext uri="{BB962C8B-B14F-4D97-AF65-F5344CB8AC3E}">
        <p14:creationId xmlns:p14="http://schemas.microsoft.com/office/powerpoint/2010/main" val="28338437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631</Words>
  <Application>Microsoft Office PowerPoint</Application>
  <PresentationFormat>Широкоэкранный</PresentationFormat>
  <Paragraphs>165</Paragraphs>
  <Slides>82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82</vt:i4>
      </vt:variant>
    </vt:vector>
  </HeadingPairs>
  <TitlesOfParts>
    <vt:vector size="86" baseType="lpstr">
      <vt:lpstr>Arial</vt:lpstr>
      <vt:lpstr>Calibri</vt:lpstr>
      <vt:lpstr>Calibri Light</vt:lpstr>
      <vt:lpstr>Тема Office</vt:lpstr>
      <vt:lpstr>Картинный словарь</vt:lpstr>
      <vt:lpstr>Перечень словарных слов</vt:lpstr>
      <vt:lpstr>Презентация PowerPoint</vt:lpstr>
      <vt:lpstr>Москва</vt:lpstr>
      <vt:lpstr> . . сква</vt:lpstr>
      <vt:lpstr>Презентация PowerPoint</vt:lpstr>
      <vt:lpstr>ОДЕЖДА</vt:lpstr>
      <vt:lpstr> . ДЕЖДА</vt:lpstr>
      <vt:lpstr>Презентация PowerPoint</vt:lpstr>
      <vt:lpstr>ОГОРОД</vt:lpstr>
      <vt:lpstr> . Г . РОД</vt:lpstr>
      <vt:lpstr>Презентация PowerPoint</vt:lpstr>
      <vt:lpstr>ПАЛЬТО</vt:lpstr>
      <vt:lpstr>П . ЛЬТО</vt:lpstr>
      <vt:lpstr>Презентация PowerPoint</vt:lpstr>
      <vt:lpstr>ПЕНАЛ</vt:lpstr>
      <vt:lpstr>П . НАЛ</vt:lpstr>
      <vt:lpstr>Презентация PowerPoint</vt:lpstr>
      <vt:lpstr>ПЕТУХ</vt:lpstr>
      <vt:lpstr>П . ТУХ</vt:lpstr>
      <vt:lpstr>Презентация PowerPoint</vt:lpstr>
      <vt:lpstr>ПОСУДА</vt:lpstr>
      <vt:lpstr>П . СУДА</vt:lpstr>
      <vt:lpstr>РАБОТА</vt:lpstr>
      <vt:lpstr>Р . БОТА</vt:lpstr>
      <vt:lpstr>Презентация PowerPoint</vt:lpstr>
      <vt:lpstr>РАБОЧИЙ</vt:lpstr>
      <vt:lpstr>Р . БОЧИЙ</vt:lpstr>
      <vt:lpstr>РЕБЯТА</vt:lpstr>
      <vt:lpstr>Р . БЯТА</vt:lpstr>
      <vt:lpstr>Презентация PowerPoint</vt:lpstr>
      <vt:lpstr>Россия</vt:lpstr>
      <vt:lpstr>. . . . ия</vt:lpstr>
      <vt:lpstr>РУССКИЙ</vt:lpstr>
      <vt:lpstr>РУ . . КИЙ</vt:lpstr>
      <vt:lpstr>Презентация PowerPoint</vt:lpstr>
      <vt:lpstr>САПОГИ</vt:lpstr>
      <vt:lpstr>САП . ГИ</vt:lpstr>
      <vt:lpstr>СЕГОДНЯ</vt:lpstr>
      <vt:lpstr>С . ГОДНЯ</vt:lpstr>
      <vt:lpstr>СКОРО</vt:lpstr>
      <vt:lpstr>СКОР .</vt:lpstr>
      <vt:lpstr>Презентация PowerPoint</vt:lpstr>
      <vt:lpstr>СОБАКА</vt:lpstr>
      <vt:lpstr>С . БАКА</vt:lpstr>
      <vt:lpstr>Презентация PowerPoint</vt:lpstr>
      <vt:lpstr>СОРОКА</vt:lpstr>
      <vt:lpstr>С . . . КА</vt:lpstr>
      <vt:lpstr>Презентация PowerPoint</vt:lpstr>
      <vt:lpstr>СУББОТА</vt:lpstr>
      <vt:lpstr>СУ .. ОТА</vt:lpstr>
      <vt:lpstr>Презентация PowerPoint</vt:lpstr>
      <vt:lpstr>ТЕТРАДЬ</vt:lpstr>
      <vt:lpstr>Т . ТРАДЬ</vt:lpstr>
      <vt:lpstr>Презентация PowerPoint</vt:lpstr>
      <vt:lpstr>ТОВАРИЩ</vt:lpstr>
      <vt:lpstr>Т . ВАРИЩ</vt:lpstr>
      <vt:lpstr>Презентация PowerPoint</vt:lpstr>
      <vt:lpstr>ТРАМВАЙ</vt:lpstr>
      <vt:lpstr>ТР . . ВАЙ</vt:lpstr>
      <vt:lpstr>Презентация PowerPoint</vt:lpstr>
      <vt:lpstr>УЧЕНИК</vt:lpstr>
      <vt:lpstr>УЧ . НИК</vt:lpstr>
      <vt:lpstr>Презентация PowerPoint</vt:lpstr>
      <vt:lpstr>УЧИТЕЛЬ</vt:lpstr>
      <vt:lpstr>УЧИТ . ЛЬ</vt:lpstr>
      <vt:lpstr>Презентация PowerPoint</vt:lpstr>
      <vt:lpstr>УЧИТЕЛЬНИЦА</vt:lpstr>
      <vt:lpstr>УЧИТ . ЛЬН . ЦА</vt:lpstr>
      <vt:lpstr>ХОРОШИЙ</vt:lpstr>
      <vt:lpstr>Х . РОШИЙ</vt:lpstr>
      <vt:lpstr>ХОРОШО</vt:lpstr>
      <vt:lpstr>Х . Р. ШО</vt:lpstr>
      <vt:lpstr>Презентация PowerPoint</vt:lpstr>
      <vt:lpstr>ЯБЛОКО</vt:lpstr>
      <vt:lpstr>ЯБЛ . КО</vt:lpstr>
      <vt:lpstr>Презентация PowerPoint</vt:lpstr>
      <vt:lpstr>ЯГОДА</vt:lpstr>
      <vt:lpstr>ЯГ . ДА</vt:lpstr>
      <vt:lpstr>Презентация PowerPoint</vt:lpstr>
      <vt:lpstr>ЯЗЫК</vt:lpstr>
      <vt:lpstr> . ЗЫК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Тимошин</dc:creator>
  <cp:lastModifiedBy>Александр Тимошин</cp:lastModifiedBy>
  <cp:revision>3</cp:revision>
  <dcterms:created xsi:type="dcterms:W3CDTF">2023-05-30T18:29:24Z</dcterms:created>
  <dcterms:modified xsi:type="dcterms:W3CDTF">2023-05-30T18:46:28Z</dcterms:modified>
</cp:coreProperties>
</file>