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08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9BE813-50F4-4DFC-8C62-6F3DE7935742}" type="datetimeFigureOut">
              <a:rPr lang="ru-RU" smtClean="0"/>
              <a:t>06.02.2022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010057-9055-423F-A03E-5EDAA1C3A44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9BE813-50F4-4DFC-8C62-6F3DE7935742}" type="datetimeFigureOut">
              <a:rPr lang="ru-RU" smtClean="0"/>
              <a:t>06.02.2022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010057-9055-423F-A03E-5EDAA1C3A44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9BE813-50F4-4DFC-8C62-6F3DE7935742}" type="datetimeFigureOut">
              <a:rPr lang="ru-RU" smtClean="0"/>
              <a:t>06.02.2022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010057-9055-423F-A03E-5EDAA1C3A44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9BE813-50F4-4DFC-8C62-6F3DE7935742}" type="datetimeFigureOut">
              <a:rPr lang="ru-RU" smtClean="0"/>
              <a:t>06.02.2022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010057-9055-423F-A03E-5EDAA1C3A44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9BE813-50F4-4DFC-8C62-6F3DE7935742}" type="datetimeFigureOut">
              <a:rPr lang="ru-RU" smtClean="0"/>
              <a:t>06.02.2022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010057-9055-423F-A03E-5EDAA1C3A44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9BE813-50F4-4DFC-8C62-6F3DE7935742}" type="datetimeFigureOut">
              <a:rPr lang="ru-RU" smtClean="0"/>
              <a:t>06.02.2022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010057-9055-423F-A03E-5EDAA1C3A44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9BE813-50F4-4DFC-8C62-6F3DE7935742}" type="datetimeFigureOut">
              <a:rPr lang="ru-RU" smtClean="0"/>
              <a:t>06.02.2022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010057-9055-423F-A03E-5EDAA1C3A44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9BE813-50F4-4DFC-8C62-6F3DE7935742}" type="datetimeFigureOut">
              <a:rPr lang="ru-RU" smtClean="0"/>
              <a:t>06.02.2022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010057-9055-423F-A03E-5EDAA1C3A44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9BE813-50F4-4DFC-8C62-6F3DE7935742}" type="datetimeFigureOut">
              <a:rPr lang="ru-RU" smtClean="0"/>
              <a:t>06.02.2022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010057-9055-423F-A03E-5EDAA1C3A44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9BE813-50F4-4DFC-8C62-6F3DE7935742}" type="datetimeFigureOut">
              <a:rPr lang="ru-RU" smtClean="0"/>
              <a:t>06.02.2022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010057-9055-423F-A03E-5EDAA1C3A44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9BE813-50F4-4DFC-8C62-6F3DE7935742}" type="datetimeFigureOut">
              <a:rPr lang="ru-RU" smtClean="0"/>
              <a:t>06.02.2022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010057-9055-423F-A03E-5EDAA1C3A44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9BE813-50F4-4DFC-8C62-6F3DE7935742}" type="datetimeFigureOut">
              <a:rPr lang="ru-RU" smtClean="0"/>
              <a:t>06.02.2022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010057-9055-423F-A03E-5EDAA1C3A448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Лепим Снегурочку из пластилина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Урок изобразительного </a:t>
            </a:r>
            <a:r>
              <a:rPr lang="ru-RU" dirty="0" err="1" smtClean="0"/>
              <a:t>искуства</a:t>
            </a:r>
            <a:endParaRPr lang="ru-RU" dirty="0" smtClean="0"/>
          </a:p>
          <a:p>
            <a:r>
              <a:rPr lang="ru-RU" dirty="0" smtClean="0"/>
              <a:t>1 класс</a:t>
            </a:r>
          </a:p>
          <a:p>
            <a:r>
              <a:rPr lang="ru-RU" dirty="0" smtClean="0"/>
              <a:t>С. Г. </a:t>
            </a:r>
            <a:r>
              <a:rPr lang="ru-RU" dirty="0" err="1" smtClean="0"/>
              <a:t>Ашикова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Что нам понадобится</a:t>
            </a:r>
            <a:endParaRPr lang="ru-RU" dirty="0"/>
          </a:p>
        </p:txBody>
      </p:sp>
      <p:pic>
        <p:nvPicPr>
          <p:cNvPr id="4" name="Содержимое 3" descr="изо 00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123728" y="1414909"/>
            <a:ext cx="4968552" cy="4968552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Лепим Снегурочку</a:t>
            </a:r>
            <a:endParaRPr lang="ru-RU" dirty="0"/>
          </a:p>
        </p:txBody>
      </p:sp>
      <p:pic>
        <p:nvPicPr>
          <p:cNvPr id="4" name="Содержимое 3" descr="изо 001 - копия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042656" y="1268760"/>
            <a:ext cx="5121632" cy="5253406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Лепим Снегурочку</a:t>
            </a:r>
            <a:endParaRPr lang="ru-RU" dirty="0"/>
          </a:p>
        </p:txBody>
      </p:sp>
      <p:pic>
        <p:nvPicPr>
          <p:cNvPr id="4" name="Содержимое 3" descr="изо 001 - копия (2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051720" y="1233514"/>
            <a:ext cx="4968552" cy="5184201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Лепим Снегурочку</a:t>
            </a:r>
            <a:endParaRPr lang="ru-RU" dirty="0"/>
          </a:p>
        </p:txBody>
      </p:sp>
      <p:pic>
        <p:nvPicPr>
          <p:cNvPr id="4" name="Содержимое 3" descr="изо 001 - копия (3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979712" y="1162881"/>
            <a:ext cx="5256584" cy="5475608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Лепим Снегурочку</a:t>
            </a:r>
            <a:endParaRPr lang="ru-RU" dirty="0"/>
          </a:p>
        </p:txBody>
      </p:sp>
      <p:pic>
        <p:nvPicPr>
          <p:cNvPr id="4" name="Содержимое 3" descr="изо 001 - копия (4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051720" y="1242439"/>
            <a:ext cx="5112568" cy="5316362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 вот и она!</a:t>
            </a:r>
            <a:endParaRPr lang="ru-RU" dirty="0"/>
          </a:p>
        </p:txBody>
      </p:sp>
      <p:pic>
        <p:nvPicPr>
          <p:cNvPr id="4" name="Содержимое 3" descr="изо2 00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882973" y="1196752"/>
            <a:ext cx="5228513" cy="5184576"/>
          </a:xfr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</TotalTime>
  <Words>30</Words>
  <Application>Microsoft Office PowerPoint</Application>
  <PresentationFormat>Экран (4:3)</PresentationFormat>
  <Paragraphs>10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Лепим Снегурочку из пластилина</vt:lpstr>
      <vt:lpstr>Что нам понадобится</vt:lpstr>
      <vt:lpstr>Лепим Снегурочку</vt:lpstr>
      <vt:lpstr>Лепим Снегурочку</vt:lpstr>
      <vt:lpstr>Лепим Снегурочку</vt:lpstr>
      <vt:lpstr>Лепим Снегурочку</vt:lpstr>
      <vt:lpstr>А вот и она!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Лепим Снегурочку из пластилина</dc:title>
  <dc:creator>home</dc:creator>
  <cp:lastModifiedBy>home</cp:lastModifiedBy>
  <cp:revision>2</cp:revision>
  <dcterms:created xsi:type="dcterms:W3CDTF">2022-02-06T16:14:12Z</dcterms:created>
  <dcterms:modified xsi:type="dcterms:W3CDTF">2022-02-06T16:31:56Z</dcterms:modified>
</cp:coreProperties>
</file>