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Неизвестный пользователь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384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tableStyles" Target="tableStyle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theme" Target="theme/theme1.xml" /><Relationship Id="rId2" Type="http://schemas.openxmlformats.org/officeDocument/2006/relationships/slide" Target="slides/slide1.xml" /><Relationship Id="rId16" Type="http://schemas.openxmlformats.org/officeDocument/2006/relationships/viewProps" Target="view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presProps" Target="presProp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commentAuthors" Target="commentAuthors.xml" 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12-21T20:57:30.443" idx="1">
    <p:pos x="5559" y="1722"/>
    <p:text>Майкл Джордан - история успеха
</p:text>
    <p:extLst>
      <p:ext uri="{C676402C-5697-4E1C-873F-D02D1690AC5C}">
        <p15:threadingInfo xmlns:p15="http://schemas.microsoft.com/office/powerpoint/2012/main" timeZoneBias="-1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12/21/2022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12/21/2022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12/21/2022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12/21/2022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12/21/2022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12/21/2022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12/21/2022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12/21/2022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12/21/2022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12/21/2022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12/21/2022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12/21/2022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12/21/2022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12/21/2022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12/21/2022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12/21/2022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12/21/2022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19" Type="http://schemas.openxmlformats.org/officeDocument/2006/relationships/image" Target="../media/image1.png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12/21/2022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7CE9AF-47BE-694C-080C-E67428BF1A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0322" y="2742465"/>
            <a:ext cx="8144134" cy="1373070"/>
          </a:xfrm>
        </p:spPr>
        <p:txBody>
          <a:bodyPr/>
          <a:lstStyle/>
          <a:p>
            <a:r>
              <a:rPr lang="ru-RU"/>
              <a:t>Майкл Джордан – история успеха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F42400F-C6DA-8FB2-0A8C-3A5DC423C1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/>
              <a:t>Выполнил студент группы ПНК 2-1</a:t>
            </a:r>
          </a:p>
          <a:p>
            <a:r>
              <a:rPr lang="ru-RU"/>
              <a:t>Морковкин Константин </a:t>
            </a:r>
          </a:p>
        </p:txBody>
      </p:sp>
    </p:spTree>
    <p:extLst>
      <p:ext uri="{BB962C8B-B14F-4D97-AF65-F5344CB8AC3E}">
        <p14:creationId xmlns:p14="http://schemas.microsoft.com/office/powerpoint/2010/main" val="14733478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09C32A-587B-B414-70D3-A1C4FAA5D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Приостановка карьеры 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BEDE18B2-8681-1192-78FB-EDC3B6FD69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81643" y="2161978"/>
            <a:ext cx="7710357" cy="4696021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0DAC7F6-FD82-697D-F7FF-9A03D374EAB8}"/>
              </a:ext>
            </a:extLst>
          </p:cNvPr>
          <p:cNvSpPr txBox="1"/>
          <p:nvPr/>
        </p:nvSpPr>
        <p:spPr>
          <a:xfrm>
            <a:off x="0" y="2161978"/>
            <a:ext cx="448164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0" i="0">
                <a:solidFill>
                  <a:srgbClr val="000000"/>
                </a:solidFill>
                <a:effectLst/>
                <a:latin typeface="Helvetica Neue"/>
              </a:rPr>
              <a:t>После победы над Финиксом Джордан с отцом сидели в зале и уже тогда он раздумывал о </a:t>
            </a:r>
            <a:r>
              <a:rPr lang="ru-RU" b="1" i="0">
                <a:solidFill>
                  <a:srgbClr val="000000"/>
                </a:solidFill>
                <a:effectLst/>
                <a:latin typeface="Helvetica Neue"/>
              </a:rPr>
              <a:t>завершении карьеры</a:t>
            </a:r>
            <a:r>
              <a:rPr lang="ru-RU" b="0" i="0">
                <a:solidFill>
                  <a:srgbClr val="000000"/>
                </a:solidFill>
                <a:effectLst/>
                <a:latin typeface="Helvetica Neue"/>
              </a:rPr>
              <a:t>. Отец был его опорой, он всегда слушал его советы. Вместе с матерью они были надежным тылом для Майкла, и по возможности посещали каждую игру Чикаго.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5055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4174A4-8464-7A7D-65E0-23BD7D3D29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Второй хет-трик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ECA5D86B-705C-98B8-593C-6BE97987AE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23779" y="2137741"/>
            <a:ext cx="7168221" cy="4720259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F9BB21C-B3A6-F158-6983-89D24C7303E0}"/>
              </a:ext>
            </a:extLst>
          </p:cNvPr>
          <p:cNvSpPr txBox="1"/>
          <p:nvPr/>
        </p:nvSpPr>
        <p:spPr>
          <a:xfrm>
            <a:off x="-3012" y="2220486"/>
            <a:ext cx="471958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0" i="0">
                <a:solidFill>
                  <a:srgbClr val="000000"/>
                </a:solidFill>
                <a:effectLst/>
                <a:latin typeface="Helvetica Neue"/>
              </a:rPr>
              <a:t>Возвращение далось нелегко, но Майкл был полон решимости завоевать новые титулы. Он не ушёл в отпуск по окончании сезона, а начала тренироваться. Необходимо было вновь адаптировать своё тело для игры в баскетбол.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4292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F95814-8516-A6D2-1657-A3F2A7F3F7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/>
              <a:t>Майкл Джордан – история успеха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EFA304E-D139-EBDD-4629-BCE7E704CB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/>
              <a:t>Выполнил студент группы ПНК 2-1</a:t>
            </a:r>
          </a:p>
          <a:p>
            <a:r>
              <a:rPr lang="ru-RU"/>
              <a:t>Морковкин Константин</a:t>
            </a:r>
          </a:p>
        </p:txBody>
      </p:sp>
    </p:spTree>
    <p:extLst>
      <p:ext uri="{BB962C8B-B14F-4D97-AF65-F5344CB8AC3E}">
        <p14:creationId xmlns:p14="http://schemas.microsoft.com/office/powerpoint/2010/main" val="3098963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24A9DE-B848-81FB-C2BF-BDF00AAED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Детство Майкла 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CD38ED8D-C9CE-94B5-58C2-B08F6CB19A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68253" y="1998800"/>
            <a:ext cx="5523747" cy="4859199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5705740-7499-E7AA-6616-BC49123F8571}"/>
              </a:ext>
            </a:extLst>
          </p:cNvPr>
          <p:cNvSpPr txBox="1"/>
          <p:nvPr/>
        </p:nvSpPr>
        <p:spPr>
          <a:xfrm>
            <a:off x="243960" y="2215654"/>
            <a:ext cx="609901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0" i="0">
                <a:solidFill>
                  <a:srgbClr val="000000"/>
                </a:solidFill>
                <a:effectLst/>
                <a:latin typeface="Helvetica Neue"/>
              </a:rPr>
              <a:t>Майкл родился </a:t>
            </a:r>
            <a:r>
              <a:rPr lang="ru-RU" b="1" i="0">
                <a:solidFill>
                  <a:srgbClr val="000000"/>
                </a:solidFill>
                <a:effectLst/>
                <a:latin typeface="Helvetica Neue"/>
              </a:rPr>
              <a:t>17 февраля 1963 года</a:t>
            </a:r>
            <a:r>
              <a:rPr lang="ru-RU" b="0" i="0">
                <a:solidFill>
                  <a:srgbClr val="000000"/>
                </a:solidFill>
                <a:effectLst/>
                <a:latin typeface="Helvetica Neue"/>
              </a:rPr>
              <a:t> в Бруклине, Нью-Йорк. Он был четвертым ребенком из пяти в семье Джордан.</a:t>
            </a:r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1CF6FF-1EBE-409C-665F-45AE3C5E9D7B}"/>
              </a:ext>
            </a:extLst>
          </p:cNvPr>
          <p:cNvSpPr txBox="1"/>
          <p:nvPr/>
        </p:nvSpPr>
        <p:spPr>
          <a:xfrm>
            <a:off x="243960" y="3138984"/>
            <a:ext cx="609901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0" i="0">
                <a:solidFill>
                  <a:srgbClr val="000000"/>
                </a:solidFill>
                <a:effectLst/>
                <a:latin typeface="Helvetica Neue"/>
              </a:rPr>
              <a:t>Родители Майкла создали хорошие условия детям для удачного старта. Отец </a:t>
            </a:r>
            <a:r>
              <a:rPr lang="ru-RU" b="1" i="0">
                <a:solidFill>
                  <a:srgbClr val="000000"/>
                </a:solidFill>
                <a:effectLst/>
                <a:latin typeface="Helvetica Neue"/>
              </a:rPr>
              <a:t>Джеймс</a:t>
            </a:r>
            <a:r>
              <a:rPr lang="ru-RU" b="0" i="0">
                <a:solidFill>
                  <a:srgbClr val="000000"/>
                </a:solidFill>
                <a:effectLst/>
                <a:latin typeface="Helvetica Neue"/>
              </a:rPr>
              <a:t> работал в </a:t>
            </a:r>
            <a:r>
              <a:rPr lang="af-ZA" b="0" i="0">
                <a:solidFill>
                  <a:srgbClr val="000000"/>
                </a:solidFill>
                <a:effectLst/>
                <a:latin typeface="Helvetica Neue"/>
              </a:rPr>
              <a:t>General Electric, </a:t>
            </a:r>
            <a:r>
              <a:rPr lang="ru-RU" b="0" i="0">
                <a:solidFill>
                  <a:srgbClr val="000000"/>
                </a:solidFill>
                <a:effectLst/>
                <a:latin typeface="Helvetica Neue"/>
              </a:rPr>
              <a:t>а мать </a:t>
            </a:r>
            <a:r>
              <a:rPr lang="ru-RU" b="1" i="0">
                <a:solidFill>
                  <a:srgbClr val="000000"/>
                </a:solidFill>
                <a:effectLst/>
                <a:latin typeface="Helvetica Neue"/>
              </a:rPr>
              <a:t>Делорис</a:t>
            </a:r>
            <a:r>
              <a:rPr lang="ru-RU" b="0" i="0">
                <a:solidFill>
                  <a:srgbClr val="000000"/>
                </a:solidFill>
                <a:effectLst/>
                <a:latin typeface="Helvetica Neue"/>
              </a:rPr>
              <a:t> была банковским служащим. Они были сильными людьми. Молодым чернокожим ребятам из Уилмингтона приходилось рано привыкать к самостоятельной жизни в непростое время.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370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D9749D-DC5F-AADB-358F-3D924D8B9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Годы в университете </a:t>
            </a:r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1D8E7792-0DAE-7604-4478-A1E12D664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7656" y="2186609"/>
            <a:ext cx="5227666" cy="4671392"/>
          </a:xfrm>
          <a:prstGeom prst="rect">
            <a:avLst/>
          </a:prstGeom>
        </p:spPr>
      </p:pic>
      <p:sp>
        <p:nvSpPr>
          <p:cNvPr id="7" name="Объект 6">
            <a:extLst>
              <a:ext uri="{FF2B5EF4-FFF2-40B4-BE49-F238E27FC236}">
                <a16:creationId xmlns:a16="http://schemas.microsoft.com/office/drawing/2014/main" id="{C2E6F4F4-670D-CF34-52DA-9143B17174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336873"/>
            <a:ext cx="6277335" cy="3599316"/>
          </a:xfrm>
        </p:spPr>
        <p:txBody>
          <a:bodyPr>
            <a:normAutofit fontScale="92500" lnSpcReduction="10000"/>
          </a:bodyPr>
          <a:lstStyle/>
          <a:p>
            <a:r>
              <a:rPr lang="ru-RU" b="0" i="0">
                <a:solidFill>
                  <a:srgbClr val="000000"/>
                </a:solidFill>
                <a:effectLst/>
                <a:latin typeface="Helvetica Neue"/>
              </a:rPr>
              <a:t>Учась в старших классах, Майкл был одним из лучших игроков своего возраста. Он решил играть за Чапел-Хилл в Северной Каролине у знаменитого тренера </a:t>
            </a:r>
            <a:r>
              <a:rPr lang="ru-RU" b="1" i="0">
                <a:solidFill>
                  <a:srgbClr val="000000"/>
                </a:solidFill>
                <a:effectLst/>
                <a:latin typeface="Helvetica Neue"/>
              </a:rPr>
              <a:t>Дина Смита</a:t>
            </a:r>
            <a:r>
              <a:rPr lang="ru-RU" b="0" i="0">
                <a:solidFill>
                  <a:srgbClr val="000000"/>
                </a:solidFill>
                <a:effectLst/>
                <a:latin typeface="Helvetica Neue"/>
              </a:rPr>
              <a:t>. У Смита был один из самых высоких процентов побед среди тренеров баскетбольных студенческих команд, он многократно признавался тренером года.</a:t>
            </a:r>
          </a:p>
          <a:p>
            <a:r>
              <a:rPr lang="ru-RU" b="0" i="0">
                <a:solidFill>
                  <a:srgbClr val="000000"/>
                </a:solidFill>
                <a:effectLst/>
                <a:latin typeface="Helvetica Neue"/>
              </a:rPr>
              <a:t>В университете Северной Каролины тренер Смит построил крепкую команду. Он любил жесткую дисциплину и был прекрасным педагогом.</a:t>
            </a:r>
          </a:p>
        </p:txBody>
      </p:sp>
    </p:spTree>
    <p:extLst>
      <p:ext uri="{BB962C8B-B14F-4D97-AF65-F5344CB8AC3E}">
        <p14:creationId xmlns:p14="http://schemas.microsoft.com/office/powerpoint/2010/main" val="3346686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D4D4C3-3D9C-93C4-9E24-537E2CFFA4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Приход в «Чикаго Буллз»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5585780B-A250-127D-5BCF-D4A74F5624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09265" y="2349248"/>
            <a:ext cx="6282735" cy="4508751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4C21895-6144-A259-B790-235C20E2D8D2}"/>
              </a:ext>
            </a:extLst>
          </p:cNvPr>
          <p:cNvSpPr txBox="1"/>
          <p:nvPr/>
        </p:nvSpPr>
        <p:spPr>
          <a:xfrm>
            <a:off x="155110" y="2118128"/>
            <a:ext cx="5591515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0" i="0">
                <a:solidFill>
                  <a:srgbClr val="000000"/>
                </a:solidFill>
                <a:effectLst/>
                <a:latin typeface="Helvetica Neue"/>
              </a:rPr>
              <a:t>Клубу </a:t>
            </a:r>
            <a:r>
              <a:rPr lang="ru-RU" b="1" i="0">
                <a:solidFill>
                  <a:srgbClr val="000000"/>
                </a:solidFill>
                <a:effectLst/>
                <a:latin typeface="Helvetica Neue"/>
              </a:rPr>
              <a:t>«Чикаго Буллз»</a:t>
            </a:r>
            <a:r>
              <a:rPr lang="ru-RU" b="0" i="0">
                <a:solidFill>
                  <a:srgbClr val="000000"/>
                </a:solidFill>
                <a:effectLst/>
                <a:latin typeface="Helvetica Neue"/>
              </a:rPr>
              <a:t> требовалось серьезное усиление состава, чтобы стать конкурентоспособным на фоне противников. Среди немногих положительных моментов было то, что нахождение внизу турнирной таблицы давало право в числе первых выбрать новичка на драфте следующего сезона.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375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BFB6C5-A86A-B0FD-8363-F8717E784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Первый сезон в НБА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2B4D4C3F-4177-9D67-4A8A-715FB9925F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06830" y="2217407"/>
            <a:ext cx="5885170" cy="4640593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843EB3C-51F8-D23E-698B-6D856CA02F93}"/>
              </a:ext>
            </a:extLst>
          </p:cNvPr>
          <p:cNvSpPr txBox="1"/>
          <p:nvPr/>
        </p:nvSpPr>
        <p:spPr>
          <a:xfrm>
            <a:off x="231913" y="2046501"/>
            <a:ext cx="509892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0" i="0">
                <a:solidFill>
                  <a:srgbClr val="000000"/>
                </a:solidFill>
                <a:effectLst/>
                <a:latin typeface="Helvetica Neue"/>
              </a:rPr>
              <a:t>С первых игр за клуб Майкл начал выкладываться по полной программе. Обычно новички всегда стараются, чтобы показать себя с лучшей стороны, но он не просто старался, он стремился побеждать в каждом матче. Быстро стало понятно, что это тот парень, которому </a:t>
            </a:r>
            <a:r>
              <a:rPr lang="ru-RU" b="1" i="0">
                <a:solidFill>
                  <a:srgbClr val="000000"/>
                </a:solidFill>
                <a:effectLst/>
                <a:latin typeface="Helvetica Neue"/>
              </a:rPr>
              <a:t>«больше всех нужно»</a:t>
            </a:r>
            <a:r>
              <a:rPr lang="ru-RU" b="0" i="0">
                <a:solidFill>
                  <a:srgbClr val="000000"/>
                </a:solidFill>
                <a:effectLst/>
                <a:latin typeface="Helvetica Neue"/>
              </a:rPr>
              <a:t>, который своей самоотверженной игрой будет вести команду вперед.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978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56EA95-1BE0-C44F-5703-BE6C5EDC9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Серьезная травма 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85F4CA3D-F86D-7196-2BBF-433573FEED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5707" y="2060110"/>
            <a:ext cx="7130459" cy="4797889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43693C0-2847-905F-9052-3C35D900BCBB}"/>
              </a:ext>
            </a:extLst>
          </p:cNvPr>
          <p:cNvSpPr txBox="1"/>
          <p:nvPr/>
        </p:nvSpPr>
        <p:spPr>
          <a:xfrm>
            <a:off x="391542" y="2202413"/>
            <a:ext cx="418045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0" i="0">
                <a:solidFill>
                  <a:srgbClr val="000000"/>
                </a:solidFill>
                <a:effectLst/>
                <a:latin typeface="Helvetica Neue"/>
              </a:rPr>
              <a:t>На третьей игре сезона против Голден Стейт Майкл подпрыгнул, чтобы поймать мяч, и неудачно приземлился на ногу. Он почувствовал боль в области лодыжки, рентген показал перелом. Врачи определили период восстановления в 6-12 недель.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126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B3BD72-6DF8-8301-E7D4-E9F95D45E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Становление команды 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C653791B-3187-6B1E-2868-DB23E4FA3E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37075" y="2411440"/>
            <a:ext cx="7897091" cy="444656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583560D-FEFC-9D0A-21FA-1B21BC4E1950}"/>
              </a:ext>
            </a:extLst>
          </p:cNvPr>
          <p:cNvSpPr txBox="1"/>
          <p:nvPr/>
        </p:nvSpPr>
        <p:spPr>
          <a:xfrm>
            <a:off x="233256" y="2187586"/>
            <a:ext cx="4103819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0" i="0">
                <a:solidFill>
                  <a:srgbClr val="000000"/>
                </a:solidFill>
                <a:effectLst/>
                <a:latin typeface="Helvetica Neue"/>
              </a:rPr>
              <a:t>В сезоне 86-87 Джерри Краузе нанял нового главного тренера. Молодого и энергичного </a:t>
            </a:r>
            <a:r>
              <a:rPr lang="ru-RU" b="1" i="0">
                <a:solidFill>
                  <a:srgbClr val="000000"/>
                </a:solidFill>
                <a:effectLst/>
                <a:latin typeface="Helvetica Neue"/>
              </a:rPr>
              <a:t>Дага Коллинза</a:t>
            </a:r>
            <a:r>
              <a:rPr lang="ru-RU" b="0" i="0">
                <a:solidFill>
                  <a:srgbClr val="000000"/>
                </a:solidFill>
                <a:effectLst/>
                <a:latin typeface="Helvetica Neue"/>
              </a:rPr>
              <a:t>, который по замыслу Джерри должен был встряхнуть команду. И Даг стал как глоток свежего воздуха.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7450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3582A9-6BAF-5F15-0B5D-0732579DE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Первый титул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88CE70-8F20-B76B-EDA9-363C5DE4B514}"/>
              </a:ext>
            </a:extLst>
          </p:cNvPr>
          <p:cNvSpPr txBox="1"/>
          <p:nvPr/>
        </p:nvSpPr>
        <p:spPr>
          <a:xfrm>
            <a:off x="138546" y="2096253"/>
            <a:ext cx="4632237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0" i="0">
                <a:solidFill>
                  <a:srgbClr val="000000"/>
                </a:solidFill>
                <a:effectLst/>
                <a:latin typeface="Helvetica Neue"/>
              </a:rPr>
              <a:t>Чтобы подняться ещё на одну ступень, команде нужны были перемены. Даг Коллинз вывел «Быков» в финал конференции, но Майкл с партнерами могли претендовать на большее. Команда добилась прогресса за 3 года, но Джерри Краузе полагал, что для качественного рывка нужен </a:t>
            </a:r>
            <a:r>
              <a:rPr lang="ru-RU" b="1" i="0">
                <a:solidFill>
                  <a:srgbClr val="000000"/>
                </a:solidFill>
                <a:effectLst/>
                <a:latin typeface="Helvetica Neue"/>
              </a:rPr>
              <a:t>новый тренер</a:t>
            </a:r>
            <a:r>
              <a:rPr lang="ru-RU" b="0" i="0">
                <a:solidFill>
                  <a:srgbClr val="000000"/>
                </a:solidFill>
                <a:effectLst/>
                <a:latin typeface="Helvetica Neue"/>
              </a:rPr>
              <a:t>.</a:t>
            </a:r>
            <a:endParaRPr lang="ru-RU"/>
          </a:p>
        </p:txBody>
      </p:sp>
      <p:pic>
        <p:nvPicPr>
          <p:cNvPr id="9" name="Рисунок 9">
            <a:extLst>
              <a:ext uri="{FF2B5EF4-FFF2-40B4-BE49-F238E27FC236}">
                <a16:creationId xmlns:a16="http://schemas.microsoft.com/office/drawing/2014/main" id="{0D4EB617-DE2A-BC44-9A06-A53F5897DE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35984" y="2320682"/>
            <a:ext cx="7164212" cy="4537318"/>
          </a:xfrm>
        </p:spPr>
      </p:pic>
    </p:spTree>
    <p:extLst>
      <p:ext uri="{BB962C8B-B14F-4D97-AF65-F5344CB8AC3E}">
        <p14:creationId xmlns:p14="http://schemas.microsoft.com/office/powerpoint/2010/main" val="36857353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500F4C-30C4-3181-05CD-01BE9FE87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Чемпионский хет-трик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AB32C0D0-AF16-F7D7-6C9F-A7644C9CBD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45627" y="2192378"/>
            <a:ext cx="7246373" cy="466562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6313B04-B7BE-072A-4A00-1D75CDD22FE7}"/>
              </a:ext>
            </a:extLst>
          </p:cNvPr>
          <p:cNvSpPr txBox="1"/>
          <p:nvPr/>
        </p:nvSpPr>
        <p:spPr>
          <a:xfrm>
            <a:off x="297961" y="2192378"/>
            <a:ext cx="4436679" cy="23073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0" i="0">
                <a:solidFill>
                  <a:srgbClr val="000000"/>
                </a:solidFill>
                <a:effectLst/>
                <a:latin typeface="Helvetica Neue"/>
              </a:rPr>
              <a:t>В истории НБА до Чикаго лишь два клуба выиграли </a:t>
            </a:r>
            <a:r>
              <a:rPr lang="ru-RU" b="1" i="0">
                <a:solidFill>
                  <a:srgbClr val="000000"/>
                </a:solidFill>
                <a:effectLst/>
                <a:latin typeface="Helvetica Neue"/>
              </a:rPr>
              <a:t>три чемпионата подряд</a:t>
            </a:r>
            <a:r>
              <a:rPr lang="ru-RU" b="0" i="0">
                <a:solidFill>
                  <a:srgbClr val="000000"/>
                </a:solidFill>
                <a:effectLst/>
                <a:latin typeface="Helvetica Neue"/>
              </a:rPr>
              <a:t>. После победного сезона было много сомнений в возможности повторения этого успеха. Но команда руководствовалась принципом «Ты становишься чемпионом только тогда, когда показываешь чемпионскую игру».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228519"/>
      </p:ext>
    </p:extLst>
  </p:cSld>
  <p:clrMapOvr>
    <a:masterClrMapping/>
  </p:clrMapOvr>
</p:sld>
</file>

<file path=ppt/theme/theme1.xml><?xml version="1.0" encoding="utf-8"?>
<a:theme xmlns:a="http://schemas.openxmlformats.org/drawingml/2006/main" name="TM04033917[[fn=Berlin]]_novariants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M04033917[[fn=Berlin]]_novariants" id="{309C13C0-3BE0-4E8F-8916-1D5516B3B5DD}" vid="{18E1BE87-7240-45DF-8788-3CAEB7F17AB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12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TM04033917[[fn=Berlin]]_novariants</vt:lpstr>
      <vt:lpstr>Майкл Джордан – история успеха</vt:lpstr>
      <vt:lpstr>Детство Майкла </vt:lpstr>
      <vt:lpstr>Годы в университете </vt:lpstr>
      <vt:lpstr>Приход в «Чикаго Буллз»</vt:lpstr>
      <vt:lpstr>Первый сезон в НБА</vt:lpstr>
      <vt:lpstr>Серьезная травма </vt:lpstr>
      <vt:lpstr>Становление команды </vt:lpstr>
      <vt:lpstr>Первый титул</vt:lpstr>
      <vt:lpstr>Чемпионский хет-трик</vt:lpstr>
      <vt:lpstr>Приостановка карьеры </vt:lpstr>
      <vt:lpstr>Второй хет-трик</vt:lpstr>
      <vt:lpstr>Майкл Джордан – история успеха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Майкл Джордан – история успеха</dc:title>
  <dc:creator>Неизвестный пользователь</dc:creator>
  <cp:lastModifiedBy>Неизвестный пользователь</cp:lastModifiedBy>
  <cp:revision>1</cp:revision>
  <dcterms:created xsi:type="dcterms:W3CDTF">2022-12-21T17:56:56Z</dcterms:created>
  <dcterms:modified xsi:type="dcterms:W3CDTF">2022-12-21T18:25:41Z</dcterms:modified>
</cp:coreProperties>
</file>