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2" r:id="rId6"/>
    <p:sldId id="263" r:id="rId7"/>
    <p:sldId id="260" r:id="rId8"/>
    <p:sldId id="261" r:id="rId9"/>
    <p:sldId id="25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2-tub-ru.yandex.net/i?id=2c007e36b92b53a64c469c385c298f67&amp;n=33&amp;h=190&amp;w=30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250190"/>
            <a:ext cx="9144000" cy="66078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600199"/>
          </a:xfrm>
        </p:spPr>
        <p:txBody>
          <a:bodyPr/>
          <a:lstStyle/>
          <a:p>
            <a:r>
              <a:rPr lang="ru-RU" dirty="0" err="1" smtClean="0"/>
              <a:t>Өг-бүле кижиниң сүзүү</a:t>
            </a:r>
            <a:endParaRPr lang="ru-RU" dirty="0"/>
          </a:p>
        </p:txBody>
      </p:sp>
      <p:pic>
        <p:nvPicPr>
          <p:cNvPr id="7170" name="Picture 2" descr="http://cs629317.vk.me/v629317157/825f/HDTJHuTxv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7467600" cy="510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2-tub-ru.yandex.net/i?id=ffe959108d50b125e6d27b351111fb73&amp;n=33&amp;h=190&amp;w=26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7848600" cy="5059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800" dirty="0" err="1" smtClean="0"/>
              <a:t>Ог-буле</a:t>
            </a:r>
            <a:r>
              <a:rPr lang="ru-RU" sz="2800" dirty="0" smtClean="0"/>
              <a:t> </a:t>
            </a:r>
            <a:r>
              <a:rPr lang="ru-RU" sz="2800" dirty="0" err="1" smtClean="0"/>
              <a:t>амы-хуу</a:t>
            </a:r>
            <a:r>
              <a:rPr lang="ru-RU" sz="2800" dirty="0" smtClean="0"/>
              <a:t> </a:t>
            </a:r>
            <a:r>
              <a:rPr lang="ru-RU" sz="2800" dirty="0" err="1" smtClean="0"/>
              <a:t>чурталганын</a:t>
            </a:r>
            <a:r>
              <a:rPr lang="ru-RU" sz="2800" dirty="0" smtClean="0"/>
              <a:t> </a:t>
            </a:r>
            <a:r>
              <a:rPr lang="ru-RU" sz="2800" dirty="0" err="1" smtClean="0"/>
              <a:t>ундезин</a:t>
            </a:r>
            <a:r>
              <a:rPr lang="ru-RU" sz="2800" dirty="0" smtClean="0"/>
              <a:t> ораны. </a:t>
            </a:r>
            <a:r>
              <a:rPr lang="ru-RU" sz="2800" dirty="0" err="1" smtClean="0"/>
              <a:t>Ог-буле</a:t>
            </a:r>
            <a:r>
              <a:rPr lang="ru-RU" sz="2800" dirty="0" smtClean="0"/>
              <a:t> </a:t>
            </a:r>
            <a:r>
              <a:rPr lang="ru-RU" sz="2800" dirty="0" err="1" smtClean="0"/>
              <a:t>дээрге</a:t>
            </a:r>
            <a:r>
              <a:rPr lang="ru-RU" sz="2800" dirty="0" smtClean="0"/>
              <a:t> </a:t>
            </a:r>
            <a:r>
              <a:rPr lang="ru-RU" sz="2800" dirty="0" err="1" smtClean="0"/>
              <a:t>кижинин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ада-иези</a:t>
            </a:r>
            <a:r>
              <a:rPr lang="ru-RU" sz="2800" dirty="0" smtClean="0"/>
              <a:t>, </a:t>
            </a:r>
            <a:r>
              <a:rPr lang="ru-RU" sz="2800" dirty="0" err="1" smtClean="0"/>
              <a:t>акы-дунмазы</a:t>
            </a:r>
            <a:r>
              <a:rPr lang="ru-RU" sz="2800" dirty="0" smtClean="0"/>
              <a:t>, </a:t>
            </a:r>
            <a:r>
              <a:rPr lang="ru-RU" sz="2800" dirty="0" err="1" smtClean="0"/>
              <a:t>торел</a:t>
            </a:r>
            <a:r>
              <a:rPr lang="ru-RU" sz="2800" dirty="0" smtClean="0"/>
              <a:t> </a:t>
            </a:r>
            <a:r>
              <a:rPr lang="ru-RU" sz="2800" dirty="0" err="1" smtClean="0"/>
              <a:t>улузу</a:t>
            </a:r>
            <a:r>
              <a:rPr lang="ru-RU" sz="2800" dirty="0" smtClean="0"/>
              <a:t>, </a:t>
            </a:r>
            <a:r>
              <a:rPr lang="ru-RU" sz="2800" dirty="0" err="1" smtClean="0"/>
              <a:t>чуртаар</a:t>
            </a:r>
            <a:r>
              <a:rPr lang="ru-RU" sz="2800" dirty="0" smtClean="0"/>
              <a:t> </a:t>
            </a:r>
            <a:r>
              <a:rPr lang="ru-RU" sz="2800" dirty="0" err="1" smtClean="0"/>
              <a:t>оран-савазы</a:t>
            </a:r>
            <a:r>
              <a:rPr lang="ru-RU" sz="2800" dirty="0" smtClean="0"/>
              <a:t>, </a:t>
            </a:r>
            <a:r>
              <a:rPr lang="ru-RU" sz="2800" dirty="0" err="1" smtClean="0"/>
              <a:t>аас-кежии</a:t>
            </a:r>
            <a:r>
              <a:rPr lang="ru-RU" sz="2800" dirty="0" smtClean="0"/>
              <a:t>, </a:t>
            </a:r>
            <a:r>
              <a:rPr lang="ru-RU" sz="2800" dirty="0" err="1" smtClean="0"/>
              <a:t>шыдал-быразы-дыр</a:t>
            </a:r>
            <a:r>
              <a:rPr lang="ru-RU" sz="2800" dirty="0" smtClean="0"/>
              <a:t>. </a:t>
            </a:r>
            <a:r>
              <a:rPr lang="ru-RU" sz="2800" dirty="0" err="1" smtClean="0"/>
              <a:t>Оон-биле</a:t>
            </a:r>
            <a:r>
              <a:rPr lang="ru-RU" sz="2800" dirty="0" smtClean="0"/>
              <a:t> </a:t>
            </a:r>
            <a:r>
              <a:rPr lang="ru-RU" sz="2800" dirty="0" err="1" smtClean="0"/>
              <a:t>чергелештирог-буленин</a:t>
            </a:r>
            <a:r>
              <a:rPr lang="ru-RU" sz="2800" dirty="0" smtClean="0"/>
              <a:t> </a:t>
            </a:r>
            <a:r>
              <a:rPr lang="ru-RU" sz="2800" dirty="0" err="1" smtClean="0"/>
              <a:t>чогумчалыг</a:t>
            </a:r>
            <a:r>
              <a:rPr lang="ru-RU" sz="2800" dirty="0" smtClean="0"/>
              <a:t> </a:t>
            </a:r>
            <a:r>
              <a:rPr lang="ru-RU" sz="2800" dirty="0" err="1" smtClean="0"/>
              <a:t>болуру</a:t>
            </a:r>
            <a:r>
              <a:rPr lang="ru-RU" sz="2800" dirty="0" smtClean="0"/>
              <a:t> </a:t>
            </a:r>
            <a:r>
              <a:rPr lang="ru-RU" sz="2800" dirty="0" err="1" smtClean="0"/>
              <a:t>торел</a:t>
            </a:r>
            <a:r>
              <a:rPr lang="ru-RU" sz="2800" dirty="0" smtClean="0"/>
              <a:t> </a:t>
            </a:r>
            <a:r>
              <a:rPr lang="ru-RU" sz="2800" dirty="0" err="1" smtClean="0"/>
              <a:t>улустун</a:t>
            </a:r>
            <a:r>
              <a:rPr lang="ru-RU" sz="2800" dirty="0" smtClean="0"/>
              <a:t> </a:t>
            </a:r>
            <a:r>
              <a:rPr lang="ru-RU" sz="2800" dirty="0" err="1" smtClean="0"/>
              <a:t>бот-боттарынга</a:t>
            </a:r>
            <a:r>
              <a:rPr lang="ru-RU" sz="2800" dirty="0" smtClean="0"/>
              <a:t> </a:t>
            </a:r>
            <a:r>
              <a:rPr lang="ru-RU" sz="2800" dirty="0" err="1" smtClean="0"/>
              <a:t>ыдыктыг</a:t>
            </a:r>
            <a:r>
              <a:rPr lang="ru-RU" sz="2800" dirty="0" smtClean="0"/>
              <a:t> </a:t>
            </a:r>
            <a:r>
              <a:rPr lang="ru-RU" sz="2800" dirty="0" err="1" smtClean="0"/>
              <a:t>хамаарылгазындан</a:t>
            </a:r>
            <a:r>
              <a:rPr lang="ru-RU" sz="2800" dirty="0" smtClean="0"/>
              <a:t>, </a:t>
            </a:r>
            <a:r>
              <a:rPr lang="ru-RU" sz="2800" dirty="0" err="1" smtClean="0"/>
              <a:t>бичени</a:t>
            </a:r>
            <a:r>
              <a:rPr lang="ru-RU" sz="2800" dirty="0" smtClean="0"/>
              <a:t> биче, </a:t>
            </a:r>
            <a:r>
              <a:rPr lang="ru-RU" sz="2800" dirty="0" err="1" smtClean="0"/>
              <a:t>улугну</a:t>
            </a:r>
            <a:r>
              <a:rPr lang="ru-RU" sz="2800" dirty="0" smtClean="0"/>
              <a:t> </a:t>
            </a:r>
            <a:r>
              <a:rPr lang="ru-RU" sz="2800" dirty="0" err="1" smtClean="0"/>
              <a:t>улуг</a:t>
            </a:r>
            <a:r>
              <a:rPr lang="ru-RU" sz="2800" dirty="0" smtClean="0"/>
              <a:t> </a:t>
            </a:r>
            <a:r>
              <a:rPr lang="ru-RU" sz="2800" dirty="0" err="1" smtClean="0"/>
              <a:t>деп</a:t>
            </a:r>
            <a:r>
              <a:rPr lang="ru-RU" sz="2800" dirty="0" smtClean="0"/>
              <a:t> </a:t>
            </a:r>
            <a:r>
              <a:rPr lang="ru-RU" sz="2800" dirty="0" err="1" smtClean="0"/>
              <a:t>хундулежир</a:t>
            </a:r>
            <a:r>
              <a:rPr lang="ru-RU" sz="2800" dirty="0" smtClean="0"/>
              <a:t> </a:t>
            </a:r>
            <a:r>
              <a:rPr lang="ru-RU" sz="2800" dirty="0" err="1" smtClean="0"/>
              <a:t>чоруктан</a:t>
            </a:r>
            <a:r>
              <a:rPr lang="ru-RU" sz="2800" dirty="0" smtClean="0"/>
              <a:t>, куш </a:t>
            </a:r>
            <a:r>
              <a:rPr lang="ru-RU" sz="2800" dirty="0" err="1" smtClean="0"/>
              <a:t>ажылга</a:t>
            </a:r>
            <a:r>
              <a:rPr lang="ru-RU" sz="2800" dirty="0" smtClean="0"/>
              <a:t> </a:t>
            </a:r>
            <a:r>
              <a:rPr lang="ru-RU" sz="2800" dirty="0" err="1" smtClean="0"/>
              <a:t>кызымак</a:t>
            </a:r>
            <a:r>
              <a:rPr lang="ru-RU" sz="2800" dirty="0" smtClean="0"/>
              <a:t> </a:t>
            </a:r>
            <a:r>
              <a:rPr lang="ru-RU" sz="2800" dirty="0" err="1" smtClean="0"/>
              <a:t>чоруктан</a:t>
            </a:r>
            <a:r>
              <a:rPr lang="ru-RU" sz="2800" dirty="0" smtClean="0"/>
              <a:t> </a:t>
            </a:r>
            <a:r>
              <a:rPr lang="ru-RU" sz="2800" dirty="0" err="1" smtClean="0"/>
              <a:t>хамааржыр</a:t>
            </a:r>
            <a:r>
              <a:rPr lang="ru-RU" sz="2800" dirty="0" smtClean="0"/>
              <a:t>. </a:t>
            </a:r>
            <a:r>
              <a:rPr lang="ru-RU" sz="2800" dirty="0" err="1" smtClean="0"/>
              <a:t>Ог-буленин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болгаш</a:t>
            </a:r>
            <a:r>
              <a:rPr lang="ru-RU" sz="2800" dirty="0" smtClean="0"/>
              <a:t> </a:t>
            </a:r>
            <a:r>
              <a:rPr lang="ru-RU" sz="2800" dirty="0" err="1" smtClean="0"/>
              <a:t>чоок</a:t>
            </a:r>
            <a:r>
              <a:rPr lang="ru-RU" sz="2800" dirty="0" smtClean="0"/>
              <a:t> </a:t>
            </a:r>
            <a:r>
              <a:rPr lang="ru-RU" sz="2800" dirty="0" err="1" smtClean="0"/>
              <a:t>торел</a:t>
            </a:r>
            <a:r>
              <a:rPr lang="ru-RU" sz="2800" dirty="0" smtClean="0"/>
              <a:t> </a:t>
            </a:r>
            <a:r>
              <a:rPr lang="ru-RU" sz="2800" dirty="0" err="1" smtClean="0"/>
              <a:t>улустун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байлаа</a:t>
            </a:r>
            <a:r>
              <a:rPr lang="ru-RU" sz="2800" dirty="0" smtClean="0"/>
              <a:t> </a:t>
            </a:r>
            <a:r>
              <a:rPr lang="ru-RU" sz="2800" dirty="0" err="1" smtClean="0"/>
              <a:t>чоннун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байлаан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тургузар</a:t>
            </a:r>
            <a:r>
              <a:rPr lang="ru-RU" sz="2800" dirty="0" smtClean="0"/>
              <a:t>. А </a:t>
            </a:r>
            <a:r>
              <a:rPr lang="ru-RU" sz="2800" dirty="0" err="1" smtClean="0"/>
              <a:t>чоннун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байлаа</a:t>
            </a:r>
            <a:r>
              <a:rPr lang="ru-RU" sz="2800" dirty="0" smtClean="0"/>
              <a:t> </a:t>
            </a:r>
            <a:r>
              <a:rPr lang="ru-RU" sz="2800" dirty="0" err="1" smtClean="0"/>
              <a:t>хой</a:t>
            </a:r>
            <a:r>
              <a:rPr lang="ru-RU" sz="2800" dirty="0" smtClean="0"/>
              <a:t> </a:t>
            </a:r>
            <a:r>
              <a:rPr lang="ru-RU" sz="2800" dirty="0" err="1" smtClean="0"/>
              <a:t>ниитинин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байлаан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тургузар</a:t>
            </a:r>
            <a:r>
              <a:rPr lang="ru-RU" sz="2800" dirty="0" smtClean="0"/>
              <a:t>. </a:t>
            </a:r>
            <a:r>
              <a:rPr lang="ru-RU" sz="2800" dirty="0" err="1" smtClean="0"/>
              <a:t>Ук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байлакче</a:t>
            </a:r>
            <a:r>
              <a:rPr lang="ru-RU" sz="2800" dirty="0" smtClean="0"/>
              <a:t> </a:t>
            </a:r>
            <a:r>
              <a:rPr lang="ru-RU" sz="2800" dirty="0" err="1" smtClean="0"/>
              <a:t>кижинин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будужу</a:t>
            </a:r>
            <a:r>
              <a:rPr lang="ru-RU" sz="2800" dirty="0" smtClean="0"/>
              <a:t>, </a:t>
            </a:r>
            <a:r>
              <a:rPr lang="ru-RU" sz="2800" dirty="0" err="1" smtClean="0"/>
              <a:t>ог-булу</a:t>
            </a:r>
            <a:r>
              <a:rPr lang="ru-RU" sz="2800" dirty="0" smtClean="0"/>
              <a:t>, </a:t>
            </a:r>
            <a:r>
              <a:rPr lang="ru-RU" sz="2800" dirty="0" err="1" smtClean="0"/>
              <a:t>торел-чурт</a:t>
            </a:r>
            <a:r>
              <a:rPr lang="ru-RU" sz="2800" dirty="0" smtClean="0"/>
              <a:t>, нация, </a:t>
            </a:r>
            <a:r>
              <a:rPr lang="ru-RU" sz="2800" dirty="0" err="1" smtClean="0"/>
              <a:t>Ада-чурт</a:t>
            </a:r>
            <a:r>
              <a:rPr lang="ru-RU" sz="2800" dirty="0" smtClean="0"/>
              <a:t>, </a:t>
            </a:r>
            <a:r>
              <a:rPr lang="ru-RU" sz="2800" dirty="0" err="1" smtClean="0"/>
              <a:t>куруне</a:t>
            </a:r>
            <a:r>
              <a:rPr lang="ru-RU" sz="2800" dirty="0" smtClean="0"/>
              <a:t> </a:t>
            </a:r>
            <a:r>
              <a:rPr lang="ru-RU" sz="2800" dirty="0" err="1" smtClean="0"/>
              <a:t>деп</a:t>
            </a:r>
            <a:r>
              <a:rPr lang="ru-RU" sz="2800" dirty="0" smtClean="0"/>
              <a:t> </a:t>
            </a:r>
            <a:r>
              <a:rPr lang="ru-RU" sz="2800" dirty="0" err="1" smtClean="0"/>
              <a:t>билиишкиннер</a:t>
            </a:r>
            <a:r>
              <a:rPr lang="ru-RU" sz="2800" dirty="0" smtClean="0"/>
              <a:t> </a:t>
            </a:r>
            <a:r>
              <a:rPr lang="ru-RU" sz="2800" dirty="0" err="1" smtClean="0"/>
              <a:t>кирер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s00.infourok.ru/images/doc/150/173266/640/img16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/>
              <a:t>Хундулел</a:t>
            </a:r>
            <a:r>
              <a:rPr lang="ru-RU" sz="2800" dirty="0" smtClean="0"/>
              <a:t> </a:t>
            </a:r>
            <a:r>
              <a:rPr lang="ru-RU" sz="2800" dirty="0" err="1" smtClean="0"/>
              <a:t>аттар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572000"/>
          </a:xfrm>
        </p:spPr>
        <p:txBody>
          <a:bodyPr>
            <a:normAutofit fontScale="77500" lnSpcReduction="20000"/>
          </a:bodyPr>
          <a:lstStyle/>
          <a:p>
            <a:r>
              <a:rPr lang="ru-RU" sz="2200" dirty="0" err="1" smtClean="0"/>
              <a:t>Акым</a:t>
            </a:r>
            <a:r>
              <a:rPr lang="ru-RU" sz="2200" dirty="0" smtClean="0"/>
              <a:t> – </a:t>
            </a:r>
            <a:r>
              <a:rPr lang="ru-RU" sz="2200" dirty="0" err="1" smtClean="0"/>
              <a:t>бодундан</a:t>
            </a:r>
            <a:r>
              <a:rPr lang="ru-RU" sz="2200" dirty="0" smtClean="0"/>
              <a:t> </a:t>
            </a:r>
            <a:r>
              <a:rPr lang="ru-RU" sz="2200" dirty="0" err="1" smtClean="0"/>
              <a:t>улуу</a:t>
            </a:r>
            <a:endParaRPr lang="ru-RU" sz="2200" dirty="0" smtClean="0"/>
          </a:p>
          <a:p>
            <a:r>
              <a:rPr lang="ru-RU" sz="2200" dirty="0" err="1" smtClean="0"/>
              <a:t>Шаны</a:t>
            </a:r>
            <a:r>
              <a:rPr lang="ru-RU" sz="2200" dirty="0" smtClean="0"/>
              <a:t>, </a:t>
            </a:r>
            <a:r>
              <a:rPr lang="ru-RU" sz="2200" dirty="0" err="1" smtClean="0"/>
              <a:t>шанылар</a:t>
            </a:r>
            <a:r>
              <a:rPr lang="ru-RU" sz="2200" dirty="0" smtClean="0"/>
              <a:t>- эр </a:t>
            </a:r>
            <a:r>
              <a:rPr lang="ru-RU" sz="2200" dirty="0" err="1" smtClean="0"/>
              <a:t>торел</a:t>
            </a:r>
            <a:r>
              <a:rPr lang="ru-RU" sz="2200" dirty="0" smtClean="0"/>
              <a:t> </a:t>
            </a:r>
            <a:r>
              <a:rPr lang="ru-RU" sz="2200" dirty="0" err="1" smtClean="0"/>
              <a:t>алышкылар</a:t>
            </a:r>
            <a:r>
              <a:rPr lang="ru-RU" sz="2200" dirty="0" smtClean="0"/>
              <a:t> </a:t>
            </a:r>
            <a:r>
              <a:rPr lang="ru-RU" sz="2200" dirty="0" err="1" smtClean="0"/>
              <a:t>оолдары</a:t>
            </a:r>
            <a:endParaRPr lang="ru-RU" sz="2200" dirty="0" smtClean="0"/>
          </a:p>
          <a:p>
            <a:r>
              <a:rPr lang="ru-RU" sz="2200" dirty="0" err="1" smtClean="0"/>
              <a:t>Угбам-бодундан</a:t>
            </a:r>
            <a:r>
              <a:rPr lang="ru-RU" sz="2200" dirty="0" smtClean="0"/>
              <a:t> </a:t>
            </a:r>
            <a:r>
              <a:rPr lang="ru-RU" sz="2200" dirty="0" err="1" smtClean="0"/>
              <a:t>улуу</a:t>
            </a:r>
            <a:endParaRPr lang="ru-RU" sz="2200" dirty="0" smtClean="0"/>
          </a:p>
          <a:p>
            <a:r>
              <a:rPr lang="ru-RU" sz="2200" dirty="0" err="1" smtClean="0"/>
              <a:t>Дунмам-бодундан</a:t>
            </a:r>
            <a:r>
              <a:rPr lang="ru-RU" sz="2200" dirty="0" smtClean="0"/>
              <a:t> </a:t>
            </a:r>
            <a:r>
              <a:rPr lang="ru-RU" sz="2200" dirty="0" err="1" smtClean="0"/>
              <a:t>бичези</a:t>
            </a:r>
            <a:endParaRPr lang="ru-RU" sz="2200" dirty="0" smtClean="0"/>
          </a:p>
          <a:p>
            <a:r>
              <a:rPr lang="ru-RU" sz="2200" dirty="0" err="1" smtClean="0"/>
              <a:t>Чаавам</a:t>
            </a:r>
            <a:r>
              <a:rPr lang="ru-RU" sz="2200" dirty="0" smtClean="0"/>
              <a:t> – </a:t>
            </a:r>
            <a:r>
              <a:rPr lang="ru-RU" sz="2200" dirty="0" err="1" smtClean="0"/>
              <a:t>акызынын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кадайы</a:t>
            </a:r>
            <a:endParaRPr lang="ru-RU" sz="2200" dirty="0" smtClean="0"/>
          </a:p>
          <a:p>
            <a:r>
              <a:rPr lang="ru-RU" sz="2200" dirty="0" err="1" smtClean="0"/>
              <a:t>Честем</a:t>
            </a:r>
            <a:r>
              <a:rPr lang="ru-RU" sz="2200" dirty="0" smtClean="0"/>
              <a:t> – </a:t>
            </a:r>
            <a:r>
              <a:rPr lang="ru-RU" sz="2200" dirty="0" err="1" smtClean="0"/>
              <a:t>угбазынын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ашаа</a:t>
            </a:r>
            <a:endParaRPr lang="ru-RU" sz="2200" dirty="0" smtClean="0"/>
          </a:p>
          <a:p>
            <a:r>
              <a:rPr lang="ru-RU" sz="2200" dirty="0" err="1" smtClean="0"/>
              <a:t>Оол</a:t>
            </a:r>
            <a:r>
              <a:rPr lang="ru-RU" sz="2200" dirty="0" smtClean="0"/>
              <a:t> </a:t>
            </a:r>
            <a:r>
              <a:rPr lang="ru-RU" sz="2200" dirty="0" err="1" smtClean="0"/>
              <a:t>чээним</a:t>
            </a:r>
            <a:r>
              <a:rPr lang="ru-RU" sz="2200" dirty="0" smtClean="0"/>
              <a:t> – </a:t>
            </a:r>
            <a:r>
              <a:rPr lang="ru-RU" sz="2200" dirty="0" err="1" smtClean="0"/>
              <a:t>угбазынын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кыс</a:t>
            </a:r>
            <a:r>
              <a:rPr lang="ru-RU" sz="2200" dirty="0" smtClean="0"/>
              <a:t> </a:t>
            </a:r>
            <a:r>
              <a:rPr lang="ru-RU" sz="2200" dirty="0" err="1" smtClean="0"/>
              <a:t>дунмазынын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оглу</a:t>
            </a:r>
            <a:endParaRPr lang="ru-RU" sz="2200" dirty="0" smtClean="0"/>
          </a:p>
          <a:p>
            <a:r>
              <a:rPr lang="ru-RU" sz="2200" dirty="0" err="1" smtClean="0"/>
              <a:t>Чээннерим</a:t>
            </a:r>
            <a:r>
              <a:rPr lang="ru-RU" sz="2200" dirty="0" smtClean="0"/>
              <a:t> – </a:t>
            </a:r>
            <a:r>
              <a:rPr lang="ru-RU" sz="2200" dirty="0" err="1" smtClean="0"/>
              <a:t>угбазынын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дунмазынын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оолдары</a:t>
            </a:r>
            <a:r>
              <a:rPr lang="ru-RU" sz="2200" dirty="0" smtClean="0"/>
              <a:t>, </a:t>
            </a:r>
            <a:r>
              <a:rPr lang="ru-RU" sz="2200" dirty="0" err="1" smtClean="0"/>
              <a:t>уруглары</a:t>
            </a:r>
            <a:r>
              <a:rPr lang="ru-RU" sz="2200" dirty="0" smtClean="0"/>
              <a:t>, </a:t>
            </a:r>
            <a:r>
              <a:rPr lang="ru-RU" sz="2200" dirty="0" err="1" smtClean="0"/>
              <a:t>бодундан</a:t>
            </a:r>
            <a:r>
              <a:rPr lang="ru-RU" sz="2200" dirty="0" smtClean="0"/>
              <a:t> биче </a:t>
            </a:r>
            <a:r>
              <a:rPr lang="ru-RU" sz="2200" dirty="0" err="1" smtClean="0"/>
              <a:t>назылыглар</a:t>
            </a:r>
            <a:endParaRPr lang="ru-RU" sz="2200" dirty="0" smtClean="0"/>
          </a:p>
          <a:p>
            <a:r>
              <a:rPr lang="ru-RU" sz="2200" dirty="0" err="1" smtClean="0"/>
              <a:t>Даай-ава</a:t>
            </a:r>
            <a:r>
              <a:rPr lang="ru-RU" sz="2200" dirty="0" smtClean="0"/>
              <a:t> – </a:t>
            </a:r>
            <a:r>
              <a:rPr lang="ru-RU" sz="2200" dirty="0" err="1" smtClean="0"/>
              <a:t>авазынын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кады</a:t>
            </a:r>
            <a:r>
              <a:rPr lang="ru-RU" sz="2200" dirty="0" smtClean="0"/>
              <a:t> </a:t>
            </a:r>
            <a:r>
              <a:rPr lang="ru-RU" sz="2200" dirty="0" err="1" smtClean="0"/>
              <a:t>торээн</a:t>
            </a:r>
            <a:r>
              <a:rPr lang="ru-RU" sz="2200" dirty="0" smtClean="0"/>
              <a:t> </a:t>
            </a:r>
            <a:r>
              <a:rPr lang="ru-RU" sz="2200" dirty="0" err="1" smtClean="0"/>
              <a:t>угбалары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кыс</a:t>
            </a:r>
            <a:r>
              <a:rPr lang="ru-RU" sz="2200" dirty="0" smtClean="0"/>
              <a:t> </a:t>
            </a:r>
            <a:r>
              <a:rPr lang="ru-RU" sz="2200" dirty="0" err="1" smtClean="0"/>
              <a:t>дунмалары</a:t>
            </a:r>
            <a:endParaRPr lang="ru-RU" sz="2200" dirty="0" smtClean="0"/>
          </a:p>
          <a:p>
            <a:r>
              <a:rPr lang="ru-RU" sz="2200" dirty="0" err="1" smtClean="0"/>
              <a:t>Даай</a:t>
            </a:r>
            <a:r>
              <a:rPr lang="ru-RU" sz="2200" dirty="0" smtClean="0"/>
              <a:t> – </a:t>
            </a:r>
            <a:r>
              <a:rPr lang="ru-RU" sz="2200" dirty="0" err="1" smtClean="0"/>
              <a:t>авазынын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кады</a:t>
            </a:r>
            <a:r>
              <a:rPr lang="ru-RU" sz="2200" dirty="0" smtClean="0"/>
              <a:t> </a:t>
            </a:r>
            <a:r>
              <a:rPr lang="ru-RU" sz="2200" dirty="0" err="1" smtClean="0"/>
              <a:t>торээн</a:t>
            </a:r>
            <a:r>
              <a:rPr lang="ru-RU" sz="2200" dirty="0" smtClean="0"/>
              <a:t> </a:t>
            </a:r>
            <a:r>
              <a:rPr lang="ru-RU" sz="2200" dirty="0" err="1" smtClean="0"/>
              <a:t>акызы</a:t>
            </a:r>
            <a:r>
              <a:rPr lang="ru-RU" sz="2200" dirty="0" smtClean="0"/>
              <a:t> азы эр </a:t>
            </a:r>
            <a:r>
              <a:rPr lang="ru-RU" sz="2200" dirty="0" err="1" smtClean="0"/>
              <a:t>дунмазы</a:t>
            </a:r>
            <a:endParaRPr lang="ru-RU" sz="2200" dirty="0" smtClean="0"/>
          </a:p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2200" dirty="0" smtClean="0"/>
              <a:t>Каты – </a:t>
            </a:r>
            <a:r>
              <a:rPr lang="ru-RU" sz="2200" dirty="0" err="1" smtClean="0"/>
              <a:t>кадайынын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адазы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акылары</a:t>
            </a:r>
            <a:endParaRPr lang="ru-RU" sz="2200" dirty="0" smtClean="0"/>
          </a:p>
          <a:p>
            <a:r>
              <a:rPr lang="ru-RU" sz="2200" dirty="0" err="1" smtClean="0"/>
              <a:t>Кат-ие</a:t>
            </a:r>
            <a:r>
              <a:rPr lang="ru-RU" sz="2200" dirty="0" smtClean="0"/>
              <a:t> – </a:t>
            </a:r>
            <a:r>
              <a:rPr lang="ru-RU" sz="2200" dirty="0" err="1" smtClean="0"/>
              <a:t>кадайынын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иези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угбалары</a:t>
            </a:r>
            <a:endParaRPr lang="ru-RU" sz="2200" dirty="0" smtClean="0"/>
          </a:p>
          <a:p>
            <a:r>
              <a:rPr lang="ru-RU" sz="2200" dirty="0" smtClean="0"/>
              <a:t>Бег – </a:t>
            </a:r>
            <a:r>
              <a:rPr lang="ru-RU" sz="2200" dirty="0" err="1" smtClean="0"/>
              <a:t>ашаанын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адазы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акылары</a:t>
            </a:r>
            <a:endParaRPr lang="ru-RU" sz="2200" dirty="0" smtClean="0"/>
          </a:p>
          <a:p>
            <a:r>
              <a:rPr lang="ru-RU" sz="2200" dirty="0" err="1" smtClean="0"/>
              <a:t>Кунчуг</a:t>
            </a:r>
            <a:r>
              <a:rPr lang="ru-RU" sz="2200" dirty="0" smtClean="0"/>
              <a:t> – </a:t>
            </a:r>
            <a:r>
              <a:rPr lang="ru-RU" sz="2200" dirty="0" err="1" smtClean="0"/>
              <a:t>ашаанын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авазы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угбалары</a:t>
            </a:r>
            <a:endParaRPr lang="ru-RU" sz="2200" dirty="0" smtClean="0"/>
          </a:p>
          <a:p>
            <a:r>
              <a:rPr lang="ru-RU" sz="2200" dirty="0" err="1" smtClean="0"/>
              <a:t>Келин</a:t>
            </a:r>
            <a:r>
              <a:rPr lang="ru-RU" sz="2200" dirty="0" smtClean="0"/>
              <a:t> – </a:t>
            </a:r>
            <a:r>
              <a:rPr lang="ru-RU" sz="2200" dirty="0" err="1" smtClean="0"/>
              <a:t>оглунун</a:t>
            </a:r>
            <a:r>
              <a:rPr lang="ru-RU" sz="2200" dirty="0" smtClean="0"/>
              <a:t> </a:t>
            </a:r>
            <a:r>
              <a:rPr lang="ru-RU" sz="2200" dirty="0" err="1" smtClean="0"/>
              <a:t>кадайы</a:t>
            </a:r>
            <a:endParaRPr lang="ru-RU" sz="2200" dirty="0" smtClean="0"/>
          </a:p>
          <a:p>
            <a:r>
              <a:rPr lang="ru-RU" sz="2200" dirty="0" err="1" smtClean="0"/>
              <a:t>Кудээ</a:t>
            </a:r>
            <a:r>
              <a:rPr lang="ru-RU" sz="2200" dirty="0" smtClean="0"/>
              <a:t> – </a:t>
            </a:r>
            <a:r>
              <a:rPr lang="ru-RU" sz="2200" dirty="0" err="1" smtClean="0"/>
              <a:t>уруунун</a:t>
            </a:r>
            <a:r>
              <a:rPr lang="ru-RU" sz="2200" dirty="0" smtClean="0"/>
              <a:t> </a:t>
            </a:r>
            <a:r>
              <a:rPr lang="ru-RU" sz="2200" dirty="0" err="1" smtClean="0"/>
              <a:t>ашаа</a:t>
            </a:r>
            <a:endParaRPr lang="ru-RU" sz="2200" dirty="0" smtClean="0"/>
          </a:p>
          <a:p>
            <a:r>
              <a:rPr lang="ru-RU" sz="2200" dirty="0" err="1" smtClean="0"/>
              <a:t>Бажа</a:t>
            </a:r>
            <a:r>
              <a:rPr lang="ru-RU" sz="2200" dirty="0" smtClean="0"/>
              <a:t> – </a:t>
            </a:r>
            <a:r>
              <a:rPr lang="ru-RU" sz="2200" dirty="0" err="1" smtClean="0"/>
              <a:t>кадайынын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угбазын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кыс</a:t>
            </a:r>
            <a:r>
              <a:rPr lang="ru-RU" sz="2200" dirty="0" smtClean="0"/>
              <a:t> </a:t>
            </a:r>
            <a:r>
              <a:rPr lang="ru-RU" sz="2200" dirty="0" err="1" smtClean="0"/>
              <a:t>дунмазынын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ашаа</a:t>
            </a:r>
            <a:endParaRPr lang="ru-RU" sz="2200" dirty="0" smtClean="0"/>
          </a:p>
          <a:p>
            <a:r>
              <a:rPr lang="ru-RU" sz="2200" dirty="0" err="1" smtClean="0"/>
              <a:t>Чуржу</a:t>
            </a:r>
            <a:r>
              <a:rPr lang="ru-RU" sz="2200" dirty="0" smtClean="0"/>
              <a:t> – </a:t>
            </a:r>
            <a:r>
              <a:rPr lang="ru-RU" sz="2200" dirty="0" err="1" smtClean="0"/>
              <a:t>кадайынын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ашаанын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оол</a:t>
            </a:r>
            <a:r>
              <a:rPr lang="ru-RU" sz="2200" dirty="0" smtClean="0"/>
              <a:t>, </a:t>
            </a:r>
            <a:r>
              <a:rPr lang="ru-RU" sz="2200" dirty="0" err="1" smtClean="0"/>
              <a:t>кыс</a:t>
            </a:r>
            <a:r>
              <a:rPr lang="ru-RU" sz="2200" dirty="0" smtClean="0"/>
              <a:t> </a:t>
            </a:r>
            <a:r>
              <a:rPr lang="ru-RU" sz="2200" dirty="0" err="1" smtClean="0"/>
              <a:t>дунмазы</a:t>
            </a:r>
            <a:endParaRPr lang="ru-RU" sz="2200" dirty="0" smtClean="0"/>
          </a:p>
          <a:p>
            <a:r>
              <a:rPr lang="ru-RU" sz="2200" dirty="0" err="1" smtClean="0"/>
              <a:t>Кырган</a:t>
            </a:r>
            <a:r>
              <a:rPr lang="ru-RU" sz="2200" dirty="0" smtClean="0"/>
              <a:t> </a:t>
            </a:r>
            <a:r>
              <a:rPr lang="ru-RU" sz="2200" dirty="0" err="1" smtClean="0"/>
              <a:t>авай</a:t>
            </a:r>
            <a:r>
              <a:rPr lang="ru-RU" sz="2200" dirty="0" smtClean="0"/>
              <a:t> – </a:t>
            </a:r>
            <a:r>
              <a:rPr lang="ru-RU" sz="2200" dirty="0" err="1" smtClean="0"/>
              <a:t>авазынын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ачазынын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аваза</a:t>
            </a:r>
            <a:r>
              <a:rPr lang="ru-RU" sz="2200" dirty="0" smtClean="0"/>
              <a:t>, </a:t>
            </a:r>
            <a:r>
              <a:rPr lang="ru-RU" sz="2200" dirty="0" err="1" smtClean="0"/>
              <a:t>азы</a:t>
            </a:r>
            <a:r>
              <a:rPr lang="ru-RU" sz="2200" dirty="0" smtClean="0"/>
              <a:t> </a:t>
            </a:r>
            <a:r>
              <a:rPr lang="ru-RU" sz="2200" dirty="0" err="1" smtClean="0"/>
              <a:t>улуг</a:t>
            </a:r>
            <a:r>
              <a:rPr lang="ru-RU" sz="2200" dirty="0" smtClean="0"/>
              <a:t> </a:t>
            </a:r>
            <a:r>
              <a:rPr lang="ru-RU" sz="2200" dirty="0" err="1" smtClean="0"/>
              <a:t>назылыг</a:t>
            </a:r>
            <a:r>
              <a:rPr lang="ru-RU" sz="2200" dirty="0" smtClean="0"/>
              <a:t> </a:t>
            </a:r>
            <a:r>
              <a:rPr lang="ru-RU" sz="2200" dirty="0" err="1" smtClean="0"/>
              <a:t>кыс</a:t>
            </a:r>
            <a:r>
              <a:rPr lang="ru-RU" sz="2200" dirty="0" smtClean="0"/>
              <a:t> улус</a:t>
            </a:r>
            <a:endParaRPr lang="ru-RU" sz="2200" dirty="0" smtClean="0"/>
          </a:p>
          <a:p>
            <a:r>
              <a:rPr lang="ru-RU" sz="2200" dirty="0" err="1" smtClean="0"/>
              <a:t>Кырган-ачай</a:t>
            </a:r>
            <a:r>
              <a:rPr lang="ru-RU" sz="2200" dirty="0" smtClean="0"/>
              <a:t> – </a:t>
            </a:r>
            <a:r>
              <a:rPr lang="ru-RU" sz="2200" dirty="0" err="1" smtClean="0"/>
              <a:t>ачазынын</a:t>
            </a:r>
            <a:r>
              <a:rPr lang="ru-RU" sz="2200" dirty="0" smtClean="0"/>
              <a:t> азы </a:t>
            </a:r>
            <a:r>
              <a:rPr lang="ru-RU" sz="2200" dirty="0" err="1" smtClean="0"/>
              <a:t>авазынын</a:t>
            </a:r>
            <a:r>
              <a:rPr lang="ru-RU" sz="2200" dirty="0" smtClean="0"/>
              <a:t> </a:t>
            </a:r>
            <a:r>
              <a:rPr lang="ru-RU" sz="2200" dirty="0" err="1" smtClean="0"/>
              <a:t>ачазы</a:t>
            </a:r>
            <a:r>
              <a:rPr lang="ru-RU" sz="2200" dirty="0" smtClean="0"/>
              <a:t>, </a:t>
            </a:r>
            <a:r>
              <a:rPr lang="ru-RU" sz="2200" dirty="0" err="1" smtClean="0"/>
              <a:t>азы</a:t>
            </a:r>
            <a:r>
              <a:rPr lang="ru-RU" sz="2200" dirty="0" smtClean="0"/>
              <a:t> </a:t>
            </a:r>
            <a:r>
              <a:rPr lang="ru-RU" sz="2200" dirty="0" err="1" smtClean="0"/>
              <a:t>улуг</a:t>
            </a:r>
            <a:r>
              <a:rPr lang="ru-RU" sz="2200" dirty="0" smtClean="0"/>
              <a:t> </a:t>
            </a:r>
            <a:r>
              <a:rPr lang="ru-RU" sz="2200" dirty="0" err="1" smtClean="0"/>
              <a:t>назылыг</a:t>
            </a:r>
            <a:r>
              <a:rPr lang="ru-RU" sz="2200" dirty="0" smtClean="0"/>
              <a:t> эр улус</a:t>
            </a:r>
            <a:endParaRPr lang="ru-RU" sz="2200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3-tub-ru.yandex.net/i?id=733b7cc05d524f7e3a31d46eb7bf16f4&amp;n=33&amp;h=215&amp;w=28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003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19600" cy="1143000"/>
          </a:xfrm>
        </p:spPr>
        <p:txBody>
          <a:bodyPr/>
          <a:lstStyle/>
          <a:p>
            <a:r>
              <a:rPr lang="ru-RU" dirty="0" smtClean="0"/>
              <a:t>Ава </a:t>
            </a:r>
            <a:r>
              <a:rPr lang="ru-RU" dirty="0" err="1" smtClean="0"/>
              <a:t>кижи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5029200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Ава </a:t>
            </a:r>
            <a:r>
              <a:rPr lang="ru-RU" b="1" i="1" dirty="0" err="1" smtClean="0"/>
              <a:t>кижинин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авыралы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ачы-буяны</a:t>
            </a:r>
            <a:r>
              <a:rPr lang="ru-RU" b="1" i="1" dirty="0" smtClean="0"/>
              <a:t> – </a:t>
            </a:r>
            <a:r>
              <a:rPr lang="ru-RU" b="1" i="1" dirty="0" err="1" smtClean="0"/>
              <a:t>черкырында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амыдыралдын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бир</a:t>
            </a:r>
            <a:r>
              <a:rPr lang="ru-RU" b="1" i="1" dirty="0" smtClean="0"/>
              <a:t> кол </a:t>
            </a:r>
            <a:r>
              <a:rPr lang="ru-RU" b="1" i="1" dirty="0" err="1" smtClean="0"/>
              <a:t>бодаракчызы</a:t>
            </a:r>
            <a:r>
              <a:rPr lang="ru-RU" b="1" i="1" dirty="0" smtClean="0"/>
              <a:t>. </a:t>
            </a:r>
            <a:r>
              <a:rPr lang="ru-RU" b="1" i="1" dirty="0" err="1" smtClean="0"/>
              <a:t>Аванын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чылыг</a:t>
            </a:r>
            <a:r>
              <a:rPr lang="ru-RU" b="1" i="1" dirty="0" smtClean="0"/>
              <a:t> </a:t>
            </a:r>
            <a:r>
              <a:rPr lang="ru-RU" b="1" i="1" dirty="0" err="1" smtClean="0"/>
              <a:t>холдары</a:t>
            </a:r>
            <a:r>
              <a:rPr lang="ru-RU" b="1" i="1" dirty="0" smtClean="0"/>
              <a:t>, </a:t>
            </a:r>
            <a:r>
              <a:rPr lang="ru-RU" b="1" i="1" dirty="0" err="1" smtClean="0"/>
              <a:t>эрге-чассыг</a:t>
            </a:r>
            <a:r>
              <a:rPr lang="ru-RU" b="1" i="1" dirty="0" smtClean="0"/>
              <a:t> </a:t>
            </a:r>
            <a:r>
              <a:rPr lang="ru-RU" b="1" i="1" dirty="0" err="1" smtClean="0"/>
              <a:t>состери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ажы-толудээш</a:t>
            </a:r>
            <a:r>
              <a:rPr lang="ru-RU" b="1" i="1" dirty="0" smtClean="0"/>
              <a:t> </a:t>
            </a:r>
            <a:r>
              <a:rPr lang="ru-RU" b="1" i="1" dirty="0" err="1" smtClean="0"/>
              <a:t>бодунун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амыр-дыжын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уттуп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алыры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оон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туржук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амы-тынын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безин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оргуптеринден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чалданмазы</a:t>
            </a:r>
            <a:r>
              <a:rPr lang="ru-RU" b="1" i="1" dirty="0" smtClean="0"/>
              <a:t> –</a:t>
            </a:r>
            <a:r>
              <a:rPr lang="ru-RU" b="1" i="1" dirty="0" err="1" smtClean="0"/>
              <a:t>мун-мун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чылдар</a:t>
            </a:r>
            <a:r>
              <a:rPr lang="ru-RU" b="1" i="1" dirty="0" smtClean="0"/>
              <a:t> </a:t>
            </a:r>
            <a:r>
              <a:rPr lang="ru-RU" b="1" i="1" dirty="0" err="1" smtClean="0"/>
              <a:t>дургузунда</a:t>
            </a:r>
            <a:r>
              <a:rPr lang="ru-RU" b="1" i="1" dirty="0" smtClean="0"/>
              <a:t> </a:t>
            </a:r>
            <a:r>
              <a:rPr lang="ru-RU" b="1" i="1" dirty="0" err="1" smtClean="0"/>
              <a:t>шулукчулернин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сеткил-чурээн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холзедип</a:t>
            </a:r>
            <a:r>
              <a:rPr lang="ru-RU" b="1" i="1" dirty="0" smtClean="0"/>
              <a:t> </a:t>
            </a:r>
            <a:r>
              <a:rPr lang="ru-RU" b="1" i="1" dirty="0" err="1" smtClean="0"/>
              <a:t>келген</a:t>
            </a:r>
            <a:r>
              <a:rPr lang="ru-RU" b="1" i="1" dirty="0" smtClean="0"/>
              <a:t>.</a:t>
            </a:r>
            <a:endParaRPr lang="ru-RU" b="1" i="1" dirty="0" smtClean="0"/>
          </a:p>
          <a:p>
            <a:r>
              <a:rPr lang="ru-RU" b="1" i="1" dirty="0" err="1" smtClean="0"/>
              <a:t>Шынап-ла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ава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чокта</a:t>
            </a:r>
            <a:r>
              <a:rPr lang="ru-RU" b="1" i="1" dirty="0" smtClean="0"/>
              <a:t> </a:t>
            </a:r>
            <a:r>
              <a:rPr lang="ru-RU" b="1" i="1" dirty="0" err="1" smtClean="0"/>
              <a:t>эрес-дидим</a:t>
            </a:r>
            <a:r>
              <a:rPr lang="ru-RU" b="1" i="1" dirty="0" smtClean="0"/>
              <a:t> </a:t>
            </a:r>
            <a:r>
              <a:rPr lang="ru-RU" b="1" i="1" dirty="0" err="1" smtClean="0"/>
              <a:t>маадыр-даа</a:t>
            </a:r>
            <a:r>
              <a:rPr lang="ru-RU" b="1" i="1" dirty="0" smtClean="0"/>
              <a:t>, </a:t>
            </a:r>
            <a:r>
              <a:rPr lang="ru-RU" b="1" i="1" dirty="0" err="1" smtClean="0"/>
              <a:t>хоюг</a:t>
            </a:r>
            <a:r>
              <a:rPr lang="ru-RU" b="1" i="1" dirty="0" smtClean="0"/>
              <a:t> </a:t>
            </a:r>
            <a:r>
              <a:rPr lang="ru-RU" b="1" i="1" dirty="0" err="1" smtClean="0"/>
              <a:t>уннуг</a:t>
            </a:r>
            <a:r>
              <a:rPr lang="ru-RU" b="1" i="1" dirty="0" smtClean="0"/>
              <a:t> </a:t>
            </a:r>
            <a:r>
              <a:rPr lang="ru-RU" b="1" i="1" dirty="0" err="1" smtClean="0"/>
              <a:t>ыраажы</a:t>
            </a:r>
            <a:r>
              <a:rPr lang="ru-RU" b="1" i="1" dirty="0" smtClean="0"/>
              <a:t>, </a:t>
            </a:r>
            <a:r>
              <a:rPr lang="ru-RU" b="1" i="1" dirty="0" err="1" smtClean="0"/>
              <a:t>политик-даа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ат-сураглыг</a:t>
            </a:r>
            <a:r>
              <a:rPr lang="ru-RU" b="1" i="1" dirty="0" smtClean="0"/>
              <a:t> </a:t>
            </a:r>
            <a:r>
              <a:rPr lang="ru-RU" b="1" i="1" dirty="0" err="1" smtClean="0"/>
              <a:t>шулукчу-даачырык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чер</a:t>
            </a:r>
            <a:r>
              <a:rPr lang="ru-RU" b="1" i="1" dirty="0" smtClean="0"/>
              <a:t> </a:t>
            </a:r>
            <a:r>
              <a:rPr lang="ru-RU" b="1" i="1" dirty="0" err="1" smtClean="0"/>
              <a:t>кырынга</a:t>
            </a:r>
            <a:r>
              <a:rPr lang="ru-RU" b="1" i="1" dirty="0" smtClean="0"/>
              <a:t> </a:t>
            </a:r>
            <a:r>
              <a:rPr lang="ru-RU" b="1" i="1" dirty="0" err="1" smtClean="0"/>
              <a:t>коступ</a:t>
            </a:r>
            <a:r>
              <a:rPr lang="ru-RU" b="1" i="1" dirty="0" smtClean="0"/>
              <a:t> </a:t>
            </a:r>
            <a:r>
              <a:rPr lang="ru-RU" b="1" i="1" dirty="0" err="1" smtClean="0"/>
              <a:t>келбес</a:t>
            </a:r>
            <a:r>
              <a:rPr lang="ru-RU" b="1" i="1" dirty="0" smtClean="0"/>
              <a:t>. </a:t>
            </a:r>
            <a:r>
              <a:rPr lang="ru-RU" b="1" i="1" dirty="0" err="1" smtClean="0"/>
              <a:t>Чырык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черде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чурттап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ажылдап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амыдыралда</a:t>
            </a:r>
            <a:r>
              <a:rPr lang="ru-RU" b="1" i="1" dirty="0" smtClean="0"/>
              <a:t> бар </a:t>
            </a:r>
            <a:r>
              <a:rPr lang="ru-RU" b="1" i="1" dirty="0" err="1" smtClean="0"/>
              <a:t>кежиктерничеттирип</a:t>
            </a:r>
            <a:r>
              <a:rPr lang="ru-RU" b="1" i="1" dirty="0" smtClean="0"/>
              <a:t> </a:t>
            </a:r>
            <a:r>
              <a:rPr lang="ru-RU" b="1" i="1" dirty="0" err="1" smtClean="0"/>
              <a:t>чоруурувус-даа</a:t>
            </a:r>
            <a:r>
              <a:rPr lang="ru-RU" b="1" i="1" dirty="0" smtClean="0"/>
              <a:t> </a:t>
            </a:r>
            <a:r>
              <a:rPr lang="ru-RU" b="1" i="1" dirty="0" err="1" smtClean="0"/>
              <a:t>болза</a:t>
            </a:r>
            <a:r>
              <a:rPr lang="ru-RU" b="1" i="1" dirty="0" smtClean="0"/>
              <a:t>, </a:t>
            </a:r>
            <a:r>
              <a:rPr lang="ru-RU" b="1" i="1" dirty="0" err="1" smtClean="0"/>
              <a:t>бистин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аваларывыстын</a:t>
            </a:r>
            <a:r>
              <a:rPr lang="ru-RU" b="1" i="1" dirty="0" smtClean="0"/>
              <a:t> </a:t>
            </a:r>
            <a:r>
              <a:rPr lang="ru-RU" b="1" i="1" dirty="0" err="1" smtClean="0"/>
              <a:t>авыралы</a:t>
            </a:r>
            <a:r>
              <a:rPr lang="ru-RU" b="1" i="1" dirty="0" smtClean="0"/>
              <a:t> </a:t>
            </a:r>
            <a:r>
              <a:rPr lang="ru-RU" b="1" i="1" dirty="0" err="1" smtClean="0"/>
              <a:t>болгай</a:t>
            </a:r>
            <a:r>
              <a:rPr lang="ru-RU" b="1" i="1" dirty="0" smtClean="0"/>
              <a:t>.</a:t>
            </a:r>
            <a:endParaRPr lang="ru-RU" b="1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  <p:pic>
        <p:nvPicPr>
          <p:cNvPr id="1028" name="Picture 4" descr="http://cs419222.vk.me/v419222455/218f/Byks8Hjuhu0.jpg"/>
          <p:cNvPicPr>
            <a:picLocks noChangeAspect="1" noChangeArrowheads="1"/>
          </p:cNvPicPr>
          <p:nvPr/>
        </p:nvPicPr>
        <p:blipFill>
          <a:blip r:embed="rId2" cstate="print"/>
          <a:srcRect b="9754"/>
          <a:stretch>
            <a:fillRect/>
          </a:stretch>
        </p:blipFill>
        <p:spPr bwMode="auto">
          <a:xfrm>
            <a:off x="4648200" y="990600"/>
            <a:ext cx="34290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im3-tub-ru.yandex.net/i?id=733b7cc05d524f7e3a31d46eb7bf16f4&amp;n=33&amp;h=215&amp;w=28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00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 smtClean="0"/>
              <a:t>Ада </a:t>
            </a:r>
            <a:r>
              <a:rPr lang="ru-RU" dirty="0" err="1" smtClean="0"/>
              <a:t>кижи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Ада-ог-буленин</a:t>
            </a:r>
            <a:r>
              <a:rPr lang="ru-RU" dirty="0" smtClean="0"/>
              <a:t>  эр  </a:t>
            </a:r>
            <a:r>
              <a:rPr lang="ru-RU" dirty="0" err="1" smtClean="0"/>
              <a:t>ээзи.Ол</a:t>
            </a:r>
            <a:r>
              <a:rPr lang="ru-RU" dirty="0" smtClean="0"/>
              <a:t> </a:t>
            </a:r>
            <a:r>
              <a:rPr lang="ru-RU" dirty="0" err="1" smtClean="0"/>
              <a:t>ог-буленин</a:t>
            </a:r>
            <a:r>
              <a:rPr lang="ru-RU" dirty="0" smtClean="0"/>
              <a:t>  </a:t>
            </a:r>
            <a:r>
              <a:rPr lang="ru-RU" dirty="0" err="1" smtClean="0"/>
              <a:t>чаагай</a:t>
            </a:r>
            <a:r>
              <a:rPr lang="ru-RU" dirty="0" smtClean="0"/>
              <a:t>  </a:t>
            </a:r>
            <a:r>
              <a:rPr lang="ru-RU" dirty="0" err="1" smtClean="0"/>
              <a:t>чоруу</a:t>
            </a:r>
            <a:r>
              <a:rPr lang="ru-RU" dirty="0" smtClean="0"/>
              <a:t>,  </a:t>
            </a:r>
            <a:r>
              <a:rPr lang="ru-RU" dirty="0" err="1" smtClean="0"/>
              <a:t>мал-маганнын</a:t>
            </a:r>
            <a:r>
              <a:rPr lang="ru-RU" dirty="0" smtClean="0"/>
              <a:t>,   </a:t>
            </a:r>
            <a:r>
              <a:rPr lang="ru-RU" dirty="0" err="1" smtClean="0"/>
              <a:t>онча-менди</a:t>
            </a:r>
            <a:r>
              <a:rPr lang="ru-RU" dirty="0" smtClean="0"/>
              <a:t>   </a:t>
            </a:r>
            <a:r>
              <a:rPr lang="ru-RU" dirty="0" err="1" smtClean="0"/>
              <a:t>озулдези</a:t>
            </a:r>
            <a:r>
              <a:rPr lang="ru-RU" dirty="0" smtClean="0"/>
              <a:t>,  </a:t>
            </a:r>
            <a:r>
              <a:rPr lang="ru-RU" dirty="0" err="1" smtClean="0"/>
              <a:t>ижер-чиир</a:t>
            </a:r>
            <a:r>
              <a:rPr lang="ru-RU" dirty="0" smtClean="0"/>
              <a:t>  </a:t>
            </a:r>
            <a:r>
              <a:rPr lang="ru-RU" dirty="0" err="1" smtClean="0"/>
              <a:t>аъш-чеми</a:t>
            </a:r>
            <a:r>
              <a:rPr lang="ru-RU" dirty="0" smtClean="0"/>
              <a:t>,    </a:t>
            </a:r>
            <a:r>
              <a:rPr lang="ru-RU" dirty="0" err="1" smtClean="0"/>
              <a:t>кедер</a:t>
            </a:r>
            <a:r>
              <a:rPr lang="ru-RU" dirty="0" smtClean="0"/>
              <a:t>  </a:t>
            </a:r>
            <a:r>
              <a:rPr lang="ru-RU" dirty="0" err="1" smtClean="0"/>
              <a:t>идик-хеви</a:t>
            </a:r>
            <a:r>
              <a:rPr lang="ru-RU" dirty="0" smtClean="0"/>
              <a:t>,   </a:t>
            </a:r>
            <a:r>
              <a:rPr lang="ru-RU" dirty="0" err="1" smtClean="0"/>
              <a:t>оолдарынын</a:t>
            </a:r>
            <a:r>
              <a:rPr lang="ru-RU" dirty="0" smtClean="0"/>
              <a:t>  </a:t>
            </a:r>
            <a:r>
              <a:rPr lang="ru-RU" dirty="0" err="1" smtClean="0"/>
              <a:t>кижизидилгези</a:t>
            </a:r>
            <a:r>
              <a:rPr lang="ru-RU" dirty="0" smtClean="0"/>
              <a:t>   </a:t>
            </a:r>
            <a:r>
              <a:rPr lang="ru-RU" dirty="0" err="1" smtClean="0"/>
              <a:t>дээш</a:t>
            </a:r>
            <a:r>
              <a:rPr lang="ru-RU" dirty="0" smtClean="0"/>
              <a:t>   бурун   </a:t>
            </a:r>
            <a:r>
              <a:rPr lang="ru-RU" dirty="0" err="1" smtClean="0"/>
              <a:t>харыысалгалыг,оларга</a:t>
            </a:r>
            <a:r>
              <a:rPr lang="ru-RU" dirty="0" smtClean="0"/>
              <a:t>  </a:t>
            </a:r>
            <a:r>
              <a:rPr lang="ru-RU" dirty="0" err="1" smtClean="0"/>
              <a:t>шын</a:t>
            </a:r>
            <a:r>
              <a:rPr lang="ru-RU" dirty="0" smtClean="0"/>
              <a:t>  </a:t>
            </a:r>
            <a:r>
              <a:rPr lang="ru-RU" dirty="0" err="1" smtClean="0"/>
              <a:t>улегер</a:t>
            </a:r>
            <a:r>
              <a:rPr lang="ru-RU" dirty="0" smtClean="0"/>
              <a:t>  ада  </a:t>
            </a:r>
            <a:r>
              <a:rPr lang="ru-RU" dirty="0" err="1" smtClean="0"/>
              <a:t>кижинин</a:t>
            </a:r>
            <a:r>
              <a:rPr lang="ru-RU" dirty="0" smtClean="0"/>
              <a:t>   </a:t>
            </a:r>
            <a:r>
              <a:rPr lang="ru-RU" dirty="0" err="1" smtClean="0"/>
              <a:t>арын-нууру</a:t>
            </a:r>
            <a:r>
              <a:rPr lang="ru-RU" dirty="0" smtClean="0"/>
              <a:t>,   </a:t>
            </a:r>
            <a:r>
              <a:rPr lang="ru-RU" dirty="0" err="1" smtClean="0"/>
              <a:t>алдар-ады</a:t>
            </a:r>
            <a:r>
              <a:rPr lang="ru-RU" dirty="0" smtClean="0"/>
              <a:t>   </a:t>
            </a:r>
            <a:r>
              <a:rPr lang="ru-RU" dirty="0" err="1" smtClean="0"/>
              <a:t>деп</a:t>
            </a:r>
            <a:r>
              <a:rPr lang="ru-RU" dirty="0" smtClean="0"/>
              <a:t>  </a:t>
            </a:r>
            <a:r>
              <a:rPr lang="ru-RU" dirty="0" err="1" smtClean="0"/>
              <a:t>медерелдии-биле</a:t>
            </a:r>
            <a:r>
              <a:rPr lang="ru-RU" dirty="0" smtClean="0"/>
              <a:t>   </a:t>
            </a:r>
            <a:r>
              <a:rPr lang="ru-RU" dirty="0" err="1" smtClean="0"/>
              <a:t>билип</a:t>
            </a:r>
            <a:r>
              <a:rPr lang="ru-RU" dirty="0" smtClean="0"/>
              <a:t>   </a:t>
            </a:r>
            <a:r>
              <a:rPr lang="ru-RU" dirty="0" err="1" smtClean="0"/>
              <a:t>чораан</a:t>
            </a:r>
            <a:r>
              <a:rPr lang="ru-RU" dirty="0" smtClean="0"/>
              <a:t>,   а   </a:t>
            </a:r>
            <a:r>
              <a:rPr lang="ru-RU" dirty="0" err="1" smtClean="0"/>
              <a:t>уруглары</a:t>
            </a:r>
            <a:r>
              <a:rPr lang="ru-RU" dirty="0" smtClean="0"/>
              <a:t>   </a:t>
            </a:r>
            <a:r>
              <a:rPr lang="ru-RU" dirty="0" err="1" smtClean="0"/>
              <a:t>адазынын</a:t>
            </a:r>
            <a:r>
              <a:rPr lang="ru-RU" dirty="0" smtClean="0"/>
              <a:t>  </a:t>
            </a:r>
            <a:r>
              <a:rPr lang="ru-RU" dirty="0" err="1" smtClean="0"/>
              <a:t>шын</a:t>
            </a:r>
            <a:r>
              <a:rPr lang="ru-RU" dirty="0" smtClean="0"/>
              <a:t>  </a:t>
            </a:r>
            <a:r>
              <a:rPr lang="ru-RU" dirty="0" err="1" smtClean="0"/>
              <a:t>улегер-чижээн</a:t>
            </a:r>
            <a:r>
              <a:rPr lang="ru-RU" dirty="0" smtClean="0"/>
              <a:t>   </a:t>
            </a:r>
            <a:r>
              <a:rPr lang="ru-RU" dirty="0" err="1" smtClean="0"/>
              <a:t>оттунуп</a:t>
            </a:r>
            <a:r>
              <a:rPr lang="ru-RU" dirty="0" smtClean="0"/>
              <a:t>  </a:t>
            </a:r>
            <a:r>
              <a:rPr lang="ru-RU" dirty="0" err="1" smtClean="0"/>
              <a:t>чоннун</a:t>
            </a:r>
            <a:r>
              <a:rPr lang="ru-RU" dirty="0" smtClean="0"/>
              <a:t>  </a:t>
            </a:r>
            <a:r>
              <a:rPr lang="ru-RU" dirty="0" err="1" smtClean="0"/>
              <a:t>чоон</a:t>
            </a:r>
            <a:r>
              <a:rPr lang="ru-RU" dirty="0" smtClean="0"/>
              <a:t> </a:t>
            </a:r>
            <a:r>
              <a:rPr lang="ru-RU" dirty="0" err="1" smtClean="0"/>
              <a:t>оруундан</a:t>
            </a:r>
            <a:r>
              <a:rPr lang="ru-RU" dirty="0" smtClean="0"/>
              <a:t>   тая   </a:t>
            </a:r>
            <a:r>
              <a:rPr lang="ru-RU" dirty="0" err="1" smtClean="0"/>
              <a:t>баспайн</a:t>
            </a:r>
            <a:r>
              <a:rPr lang="ru-RU" dirty="0" smtClean="0"/>
              <a:t>   </a:t>
            </a:r>
            <a:r>
              <a:rPr lang="ru-RU" dirty="0" err="1" smtClean="0"/>
              <a:t>чорааннар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20482" name="Picture 2" descr="http://rus.rus4all.ru/images/72534/90/725349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41148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duyt.ru/forum/imgs/560481270207b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3048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b="1" dirty="0" smtClean="0"/>
              <a:t>                      «Ава» </a:t>
            </a:r>
            <a:r>
              <a:rPr lang="ru-RU" sz="1400" b="1" dirty="0" err="1" smtClean="0"/>
              <a:t>деп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сос</a:t>
            </a:r>
            <a:br>
              <a:rPr lang="ru-RU" sz="1400" dirty="0" smtClean="0"/>
            </a:br>
            <a:r>
              <a:rPr lang="ru-RU" sz="1400" dirty="0" err="1" smtClean="0"/>
              <a:t>Адаар</a:t>
            </a:r>
            <a:r>
              <a:rPr lang="ru-RU" sz="1400" dirty="0" smtClean="0"/>
              <a:t>, </a:t>
            </a:r>
            <a:r>
              <a:rPr lang="ru-RU" sz="1400" dirty="0" err="1" smtClean="0"/>
              <a:t>бижиир</a:t>
            </a:r>
            <a:r>
              <a:rPr lang="ru-RU" sz="1400" dirty="0" smtClean="0"/>
              <a:t>, </a:t>
            </a:r>
            <a:r>
              <a:rPr lang="ru-RU" sz="1400" dirty="0" err="1" smtClean="0"/>
              <a:t>номчуурга-даа</a:t>
            </a:r>
            <a:r>
              <a:rPr lang="ru-RU" sz="1400" dirty="0" smtClean="0"/>
              <a:t>,</a:t>
            </a:r>
            <a:br>
              <a:rPr lang="ru-RU" sz="1400" dirty="0" smtClean="0"/>
            </a:br>
            <a:r>
              <a:rPr lang="ru-RU" sz="1400" dirty="0" smtClean="0"/>
              <a:t>«Ава» </a:t>
            </a:r>
            <a:r>
              <a:rPr lang="ru-RU" sz="1400" dirty="0" err="1" smtClean="0"/>
              <a:t>деп</a:t>
            </a:r>
            <a:r>
              <a:rPr lang="ru-RU" sz="1400" dirty="0" smtClean="0"/>
              <a:t> </a:t>
            </a:r>
            <a:r>
              <a:rPr lang="ru-RU" sz="1400" dirty="0" err="1" smtClean="0"/>
              <a:t>сос</a:t>
            </a:r>
            <a:r>
              <a:rPr lang="ru-RU" sz="1400" dirty="0" smtClean="0"/>
              <a:t> </a:t>
            </a:r>
            <a:r>
              <a:rPr lang="ru-RU" sz="1400" dirty="0" err="1" smtClean="0"/>
              <a:t>аажок</a:t>
            </a:r>
            <a:r>
              <a:rPr lang="ru-RU" sz="1400" dirty="0" smtClean="0"/>
              <a:t> белен.</a:t>
            </a:r>
            <a:br>
              <a:rPr lang="ru-RU" sz="1400" dirty="0" smtClean="0"/>
            </a:br>
            <a:r>
              <a:rPr lang="ru-RU" sz="1400" dirty="0" err="1" smtClean="0"/>
              <a:t>Ынчангаштын</a:t>
            </a:r>
            <a:r>
              <a:rPr lang="ru-RU" sz="1400" dirty="0" smtClean="0"/>
              <a:t> </a:t>
            </a:r>
            <a:r>
              <a:rPr lang="ru-RU" sz="1400" dirty="0" err="1" smtClean="0"/>
              <a:t>авам</a:t>
            </a:r>
            <a:r>
              <a:rPr lang="ru-RU" sz="1400" dirty="0" smtClean="0"/>
              <a:t> </a:t>
            </a:r>
            <a:r>
              <a:rPr lang="ru-RU" sz="1400" dirty="0" err="1" smtClean="0"/>
              <a:t>сенээ</a:t>
            </a:r>
            <a:br>
              <a:rPr lang="ru-RU" sz="1400" dirty="0" smtClean="0"/>
            </a:br>
            <a:r>
              <a:rPr lang="ru-RU" sz="1400" dirty="0" err="1" smtClean="0"/>
              <a:t>ынак</a:t>
            </a:r>
            <a:r>
              <a:rPr lang="ru-RU" sz="1400" dirty="0" smtClean="0"/>
              <a:t> </a:t>
            </a:r>
            <a:r>
              <a:rPr lang="ru-RU" sz="1400" dirty="0" err="1" smtClean="0"/>
              <a:t>болган</a:t>
            </a:r>
            <a:r>
              <a:rPr lang="ru-RU" sz="1400" dirty="0" smtClean="0"/>
              <a:t> </a:t>
            </a:r>
            <a:r>
              <a:rPr lang="ru-RU" sz="1400" dirty="0" err="1" smtClean="0"/>
              <a:t>урен-дир</a:t>
            </a:r>
            <a:r>
              <a:rPr lang="ru-RU" sz="1400" dirty="0" smtClean="0"/>
              <a:t> мен.</a:t>
            </a: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6400" y="1600200"/>
            <a:ext cx="2820988" cy="1219200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smtClean="0"/>
              <a:t>                    «</a:t>
            </a:r>
            <a:r>
              <a:rPr lang="ru-RU" sz="1400" dirty="0" err="1" smtClean="0"/>
              <a:t>Ача</a:t>
            </a:r>
            <a:r>
              <a:rPr lang="ru-RU" sz="1400" dirty="0" smtClean="0"/>
              <a:t>» </a:t>
            </a:r>
            <a:r>
              <a:rPr lang="ru-RU" sz="1400" dirty="0" err="1" smtClean="0"/>
              <a:t>деп</a:t>
            </a:r>
            <a:r>
              <a:rPr lang="ru-RU" sz="1400" dirty="0" smtClean="0"/>
              <a:t> </a:t>
            </a:r>
            <a:r>
              <a:rPr lang="ru-RU" sz="1400" dirty="0" err="1" smtClean="0"/>
              <a:t>сос</a:t>
            </a:r>
            <a:endParaRPr lang="ru-RU" sz="1400" dirty="0" smtClean="0"/>
          </a:p>
          <a:p>
            <a:r>
              <a:rPr lang="ru-RU" sz="1400" b="0" dirty="0" smtClean="0"/>
              <a:t>«</a:t>
            </a:r>
            <a:r>
              <a:rPr lang="ru-RU" sz="1400" b="0" dirty="0" err="1" smtClean="0"/>
              <a:t>Ача</a:t>
            </a:r>
            <a:r>
              <a:rPr lang="ru-RU" sz="1400" b="0" dirty="0" smtClean="0"/>
              <a:t>» </a:t>
            </a:r>
            <a:r>
              <a:rPr lang="ru-RU" sz="1400" b="0" dirty="0" err="1" smtClean="0"/>
              <a:t>дээрге</a:t>
            </a:r>
            <a:r>
              <a:rPr lang="ru-RU" sz="1400" b="0" dirty="0" smtClean="0"/>
              <a:t> «</a:t>
            </a:r>
            <a:r>
              <a:rPr lang="ru-RU" sz="1400" b="0" dirty="0" err="1" smtClean="0"/>
              <a:t>ачы</a:t>
            </a:r>
            <a:r>
              <a:rPr lang="ru-RU" sz="1400" b="0" dirty="0" smtClean="0"/>
              <a:t>» </a:t>
            </a:r>
            <a:r>
              <a:rPr lang="ru-RU" sz="1400" b="0" dirty="0" err="1" smtClean="0"/>
              <a:t>дээнзиг</a:t>
            </a:r>
            <a:r>
              <a:rPr lang="ru-RU" sz="1400" b="0" dirty="0" smtClean="0"/>
              <a:t>-</a:t>
            </a:r>
            <a:endParaRPr lang="ru-RU" sz="1400" b="0" dirty="0" smtClean="0"/>
          </a:p>
          <a:p>
            <a:r>
              <a:rPr lang="ru-RU" sz="1400" b="0" dirty="0" err="1" smtClean="0"/>
              <a:t>Ачы-дуза</a:t>
            </a:r>
            <a:r>
              <a:rPr lang="ru-RU" sz="1400" b="0" dirty="0" smtClean="0"/>
              <a:t> </a:t>
            </a:r>
            <a:r>
              <a:rPr lang="ru-RU" sz="1400" b="0" dirty="0" err="1" smtClean="0"/>
              <a:t>оон</a:t>
            </a:r>
            <a:r>
              <a:rPr lang="ru-RU" sz="1400" b="0" dirty="0" smtClean="0"/>
              <a:t> </a:t>
            </a:r>
            <a:r>
              <a:rPr lang="ru-RU" sz="1400" b="0" dirty="0" err="1" smtClean="0"/>
              <a:t>келир</a:t>
            </a:r>
            <a:r>
              <a:rPr lang="ru-RU" sz="1400" b="0" dirty="0" smtClean="0"/>
              <a:t>.</a:t>
            </a:r>
            <a:endParaRPr lang="ru-RU" sz="1400" b="0" dirty="0" smtClean="0"/>
          </a:p>
          <a:p>
            <a:r>
              <a:rPr lang="ru-RU" sz="1400" b="0" dirty="0" err="1" smtClean="0"/>
              <a:t>Ачам</a:t>
            </a:r>
            <a:r>
              <a:rPr lang="ru-RU" sz="1400" b="0" dirty="0" smtClean="0"/>
              <a:t> </a:t>
            </a:r>
            <a:r>
              <a:rPr lang="ru-RU" sz="1400" b="0" dirty="0" err="1" smtClean="0"/>
              <a:t>сенээ</a:t>
            </a:r>
            <a:r>
              <a:rPr lang="ru-RU" sz="1400" b="0" dirty="0" smtClean="0"/>
              <a:t> </a:t>
            </a:r>
            <a:r>
              <a:rPr lang="ru-RU" sz="1400" b="0" dirty="0" err="1" smtClean="0"/>
              <a:t>ынчангаштын</a:t>
            </a:r>
            <a:endParaRPr lang="ru-RU" sz="1400" b="0" dirty="0" smtClean="0"/>
          </a:p>
          <a:p>
            <a:r>
              <a:rPr lang="ru-RU" sz="1400" b="0" dirty="0" err="1" smtClean="0"/>
              <a:t>Аажок</a:t>
            </a:r>
            <a:r>
              <a:rPr lang="ru-RU" sz="1400" b="0" dirty="0" smtClean="0"/>
              <a:t> </a:t>
            </a:r>
            <a:r>
              <a:rPr lang="ru-RU" sz="1400" b="0" dirty="0" err="1" smtClean="0"/>
              <a:t>ынак</a:t>
            </a:r>
            <a:r>
              <a:rPr lang="ru-RU" sz="1400" b="0" dirty="0" smtClean="0"/>
              <a:t> </a:t>
            </a:r>
            <a:r>
              <a:rPr lang="ru-RU" sz="1400" b="0" dirty="0" err="1" smtClean="0"/>
              <a:t>урен-дир</a:t>
            </a:r>
            <a:r>
              <a:rPr lang="ru-RU" sz="1400" b="0" dirty="0" smtClean="0"/>
              <a:t> мен.</a:t>
            </a:r>
            <a:endParaRPr lang="ru-RU" sz="1400" b="0" dirty="0" smtClean="0"/>
          </a:p>
          <a:p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76400" y="2590800"/>
            <a:ext cx="2820988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        </a:t>
            </a:r>
            <a:r>
              <a:rPr lang="ru-RU" sz="1400" b="1" dirty="0" err="1" smtClean="0"/>
              <a:t>Кырган-ава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кырган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ача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Авам</a:t>
            </a:r>
            <a:r>
              <a:rPr lang="ru-RU" sz="1400" dirty="0" smtClean="0"/>
              <a:t> биле </a:t>
            </a:r>
            <a:r>
              <a:rPr lang="ru-RU" sz="1400" dirty="0" err="1" smtClean="0"/>
              <a:t>ачам</a:t>
            </a:r>
            <a:r>
              <a:rPr lang="ru-RU" sz="1400" dirty="0" smtClean="0"/>
              <a:t> </a:t>
            </a:r>
            <a:r>
              <a:rPr lang="ru-RU" sz="1400" dirty="0" err="1" smtClean="0"/>
              <a:t>ийи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Аваларлыг</a:t>
            </a:r>
            <a:r>
              <a:rPr lang="ru-RU" sz="1400" dirty="0" smtClean="0"/>
              <a:t>, </a:t>
            </a:r>
            <a:r>
              <a:rPr lang="ru-RU" sz="1400" dirty="0" err="1" smtClean="0"/>
              <a:t>ачаларлыг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Кым-даа</a:t>
            </a:r>
            <a:r>
              <a:rPr lang="ru-RU" sz="1400" dirty="0" smtClean="0"/>
              <a:t> </a:t>
            </a:r>
            <a:r>
              <a:rPr lang="ru-RU" sz="1400" dirty="0" err="1" smtClean="0"/>
              <a:t>эвес</a:t>
            </a:r>
            <a:r>
              <a:rPr lang="ru-RU" sz="1400" dirty="0" smtClean="0"/>
              <a:t> </a:t>
            </a:r>
            <a:r>
              <a:rPr lang="ru-RU" sz="1400" dirty="0" err="1" smtClean="0"/>
              <a:t>олар</a:t>
            </a:r>
            <a:r>
              <a:rPr lang="ru-RU" sz="1400" dirty="0" smtClean="0"/>
              <a:t> </a:t>
            </a:r>
            <a:r>
              <a:rPr lang="ru-RU" sz="1400" dirty="0" err="1" smtClean="0"/>
              <a:t>менээ</a:t>
            </a:r>
            <a:r>
              <a:rPr lang="ru-RU" sz="1400" dirty="0" smtClean="0"/>
              <a:t> – 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Кырган-ава</a:t>
            </a:r>
            <a:r>
              <a:rPr lang="ru-RU" sz="1400" dirty="0" smtClean="0"/>
              <a:t>, </a:t>
            </a:r>
            <a:r>
              <a:rPr lang="ru-RU" sz="1400" dirty="0" err="1" smtClean="0"/>
              <a:t>кырган-ача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</a:t>
            </a:r>
            <a:r>
              <a:rPr lang="ru-RU" sz="1400" b="1" dirty="0" err="1" smtClean="0"/>
              <a:t>Даай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даай-ава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чээн</a:t>
            </a:r>
            <a:r>
              <a:rPr lang="ru-RU" sz="1400" b="1" dirty="0" smtClean="0"/>
              <a:t> 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Даай</a:t>
            </a:r>
            <a:r>
              <a:rPr lang="ru-RU" sz="1400" dirty="0" smtClean="0"/>
              <a:t> </a:t>
            </a:r>
            <a:r>
              <a:rPr lang="ru-RU" sz="1400" dirty="0" err="1" smtClean="0"/>
              <a:t>чээнге</a:t>
            </a:r>
            <a:r>
              <a:rPr lang="ru-RU" sz="1400" dirty="0" smtClean="0"/>
              <a:t> </a:t>
            </a:r>
            <a:r>
              <a:rPr lang="ru-RU" sz="1400" dirty="0" err="1" smtClean="0"/>
              <a:t>дагдан</a:t>
            </a:r>
            <a:r>
              <a:rPr lang="ru-RU" sz="1400" dirty="0" smtClean="0"/>
              <a:t> </a:t>
            </a:r>
            <a:r>
              <a:rPr lang="ru-RU" sz="1400" dirty="0" err="1" smtClean="0"/>
              <a:t>улуг</a:t>
            </a:r>
            <a:r>
              <a:rPr lang="ru-RU" sz="1400" dirty="0" smtClean="0"/>
              <a:t>, 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Даай-ава</a:t>
            </a:r>
            <a:r>
              <a:rPr lang="ru-RU" sz="1400" dirty="0" smtClean="0"/>
              <a:t> база </a:t>
            </a:r>
            <a:r>
              <a:rPr lang="ru-RU" sz="1400" dirty="0" err="1" smtClean="0"/>
              <a:t>ындыг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Оларынга</a:t>
            </a:r>
            <a:r>
              <a:rPr lang="ru-RU" sz="1400" dirty="0" smtClean="0"/>
              <a:t> </a:t>
            </a:r>
            <a:r>
              <a:rPr lang="ru-RU" sz="1400" dirty="0" err="1" smtClean="0"/>
              <a:t>чээн</a:t>
            </a:r>
            <a:r>
              <a:rPr lang="ru-RU" sz="1400" dirty="0" smtClean="0"/>
              <a:t> </a:t>
            </a:r>
            <a:r>
              <a:rPr lang="ru-RU" sz="1400" dirty="0" err="1" smtClean="0"/>
              <a:t>чоргаар</a:t>
            </a:r>
            <a:r>
              <a:rPr lang="ru-RU" sz="1400" dirty="0" smtClean="0"/>
              <a:t>: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Олбук</a:t>
            </a:r>
            <a:r>
              <a:rPr lang="ru-RU" sz="1400" dirty="0" smtClean="0"/>
              <a:t> </a:t>
            </a:r>
            <a:r>
              <a:rPr lang="ru-RU" sz="1400" dirty="0" err="1" smtClean="0"/>
              <a:t>чадыр</a:t>
            </a:r>
            <a:r>
              <a:rPr lang="ru-RU" sz="1400" dirty="0" smtClean="0"/>
              <a:t> </a:t>
            </a:r>
            <a:r>
              <a:rPr lang="ru-RU" sz="1400" dirty="0" err="1" smtClean="0"/>
              <a:t>дорже</a:t>
            </a:r>
            <a:r>
              <a:rPr lang="ru-RU" sz="1400" dirty="0" smtClean="0"/>
              <a:t> </a:t>
            </a:r>
            <a:r>
              <a:rPr lang="ru-RU" sz="1400" dirty="0" err="1" smtClean="0"/>
              <a:t>чалаар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</a:t>
            </a:r>
            <a:r>
              <a:rPr lang="ru-RU" sz="1400" b="1" dirty="0" err="1" smtClean="0"/>
              <a:t>Кууй</a:t>
            </a:r>
            <a:r>
              <a:rPr lang="ru-RU" sz="1400" dirty="0" smtClean="0"/>
              <a:t> 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Даайымнын</a:t>
            </a:r>
            <a:r>
              <a:rPr lang="ru-RU" sz="1400" dirty="0" smtClean="0"/>
              <a:t> </a:t>
            </a:r>
            <a:r>
              <a:rPr lang="ru-RU" sz="1400" dirty="0" err="1" smtClean="0"/>
              <a:t>кадайын</a:t>
            </a:r>
            <a:r>
              <a:rPr lang="ru-RU" sz="1400" dirty="0" smtClean="0"/>
              <a:t> мен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Даады-ла</a:t>
            </a:r>
            <a:r>
              <a:rPr lang="ru-RU" sz="1400" dirty="0" smtClean="0"/>
              <a:t> </a:t>
            </a:r>
            <a:r>
              <a:rPr lang="ru-RU" sz="1400" dirty="0" err="1" smtClean="0"/>
              <a:t>кууйум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</a:t>
            </a:r>
            <a:r>
              <a:rPr lang="ru-RU" sz="1400" dirty="0" smtClean="0"/>
              <a:t> мен.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Даайы-биле</a:t>
            </a:r>
            <a:r>
              <a:rPr lang="ru-RU" sz="1400" dirty="0" smtClean="0"/>
              <a:t> </a:t>
            </a:r>
            <a:r>
              <a:rPr lang="ru-RU" sz="1400" dirty="0" err="1" smtClean="0"/>
              <a:t>кууйу</a:t>
            </a:r>
            <a:r>
              <a:rPr lang="ru-RU" sz="1400" dirty="0" smtClean="0"/>
              <a:t> </a:t>
            </a:r>
            <a:r>
              <a:rPr lang="ru-RU" sz="1400" dirty="0" err="1" smtClean="0"/>
              <a:t>ышкаш</a:t>
            </a:r>
            <a:r>
              <a:rPr lang="ru-RU" sz="1400" dirty="0" smtClean="0"/>
              <a:t>, 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Таарымчалыг</a:t>
            </a:r>
            <a:r>
              <a:rPr lang="ru-RU" sz="1400" dirty="0" smtClean="0"/>
              <a:t> улус </a:t>
            </a:r>
            <a:r>
              <a:rPr lang="ru-RU" sz="1400" dirty="0" err="1" smtClean="0"/>
              <a:t>турбас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53000" y="381000"/>
            <a:ext cx="3733800" cy="6248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b="1" dirty="0" smtClean="0"/>
              <a:t>                             </a:t>
            </a:r>
            <a:r>
              <a:rPr lang="ru-RU" sz="1400" b="1" dirty="0" err="1" smtClean="0"/>
              <a:t>Ченге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Ченге</a:t>
            </a:r>
            <a:r>
              <a:rPr lang="ru-RU" sz="1400" dirty="0" smtClean="0"/>
              <a:t> азы </a:t>
            </a:r>
            <a:r>
              <a:rPr lang="ru-RU" sz="1400" dirty="0" err="1" smtClean="0"/>
              <a:t>чаава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дээрге</a:t>
            </a:r>
            <a:r>
              <a:rPr lang="ru-RU" sz="1400" dirty="0" smtClean="0"/>
              <a:t>,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Черле</a:t>
            </a:r>
            <a:r>
              <a:rPr lang="ru-RU" sz="1400" dirty="0" smtClean="0"/>
              <a:t> </a:t>
            </a:r>
            <a:r>
              <a:rPr lang="ru-RU" sz="1400" dirty="0" err="1" smtClean="0"/>
              <a:t>онза</a:t>
            </a:r>
            <a:r>
              <a:rPr lang="ru-RU" sz="1400" dirty="0" smtClean="0"/>
              <a:t> </a:t>
            </a:r>
            <a:r>
              <a:rPr lang="ru-RU" sz="1400" dirty="0" err="1" smtClean="0"/>
              <a:t>кижи-дир</a:t>
            </a:r>
            <a:r>
              <a:rPr lang="ru-RU" sz="1400" dirty="0" smtClean="0"/>
              <a:t> </a:t>
            </a:r>
            <a:r>
              <a:rPr lang="ru-RU" sz="1400" dirty="0" err="1" smtClean="0"/>
              <a:t>ол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Акызынга</a:t>
            </a:r>
            <a:r>
              <a:rPr lang="ru-RU" sz="1400" dirty="0" smtClean="0"/>
              <a:t> </a:t>
            </a:r>
            <a:r>
              <a:rPr lang="ru-RU" sz="1400" dirty="0" err="1" smtClean="0"/>
              <a:t>кадай</a:t>
            </a:r>
            <a:r>
              <a:rPr lang="ru-RU" sz="1400" dirty="0" smtClean="0"/>
              <a:t> </a:t>
            </a:r>
            <a:r>
              <a:rPr lang="ru-RU" sz="1400" dirty="0" err="1" smtClean="0"/>
              <a:t>болган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Аажок</a:t>
            </a:r>
            <a:r>
              <a:rPr lang="ru-RU" sz="1400" dirty="0" smtClean="0"/>
              <a:t> </a:t>
            </a:r>
            <a:r>
              <a:rPr lang="ru-RU" sz="1400" dirty="0" err="1" smtClean="0"/>
              <a:t>эки</a:t>
            </a:r>
            <a:r>
              <a:rPr lang="ru-RU" sz="1400" dirty="0" smtClean="0"/>
              <a:t> </a:t>
            </a:r>
            <a:r>
              <a:rPr lang="ru-RU" sz="1400" dirty="0" err="1" smtClean="0"/>
              <a:t>кижи-дир</a:t>
            </a:r>
            <a:r>
              <a:rPr lang="ru-RU" sz="1400" dirty="0" smtClean="0"/>
              <a:t> </a:t>
            </a:r>
            <a:r>
              <a:rPr lang="ru-RU" sz="1400" dirty="0" err="1" smtClean="0"/>
              <a:t>ол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                             </a:t>
            </a:r>
            <a:r>
              <a:rPr lang="ru-RU" sz="1400" b="1" dirty="0" err="1" smtClean="0"/>
              <a:t>Дунма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Дунма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дээрге</a:t>
            </a:r>
            <a:r>
              <a:rPr lang="ru-RU" sz="1400" dirty="0" smtClean="0"/>
              <a:t> </a:t>
            </a:r>
            <a:r>
              <a:rPr lang="ru-RU" sz="1400" dirty="0" err="1" smtClean="0"/>
              <a:t>менден</a:t>
            </a:r>
            <a:r>
              <a:rPr lang="ru-RU" sz="1400" dirty="0" smtClean="0"/>
              <a:t> биче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Эр-даа</a:t>
            </a:r>
            <a:r>
              <a:rPr lang="ru-RU" sz="1400" dirty="0" smtClean="0"/>
              <a:t>, </a:t>
            </a:r>
            <a:r>
              <a:rPr lang="ru-RU" sz="1400" dirty="0" err="1" smtClean="0"/>
              <a:t>кыс-даа</a:t>
            </a:r>
            <a:r>
              <a:rPr lang="ru-RU" sz="1400" dirty="0" smtClean="0"/>
              <a:t> </a:t>
            </a:r>
            <a:r>
              <a:rPr lang="ru-RU" sz="1400" dirty="0" err="1" smtClean="0"/>
              <a:t>уруглар-дыр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Дуу</a:t>
            </a:r>
            <a:r>
              <a:rPr lang="ru-RU" sz="1400" dirty="0" smtClean="0"/>
              <a:t> </a:t>
            </a:r>
            <a:r>
              <a:rPr lang="ru-RU" sz="1400" dirty="0" err="1" smtClean="0"/>
              <a:t>аалдын</a:t>
            </a:r>
            <a:r>
              <a:rPr lang="ru-RU" sz="1400" dirty="0" smtClean="0"/>
              <a:t>, </a:t>
            </a:r>
            <a:r>
              <a:rPr lang="ru-RU" sz="1400" dirty="0" err="1" smtClean="0"/>
              <a:t>оовустун-даа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Эрге </a:t>
            </a:r>
            <a:r>
              <a:rPr lang="ru-RU" sz="1400" dirty="0" err="1" smtClean="0"/>
              <a:t>чассыг</a:t>
            </a:r>
            <a:r>
              <a:rPr lang="ru-RU" sz="1400" dirty="0" smtClean="0"/>
              <a:t> </a:t>
            </a:r>
            <a:r>
              <a:rPr lang="ru-RU" sz="1400" dirty="0" err="1" smtClean="0"/>
              <a:t>толдери-дир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            </a:t>
            </a:r>
            <a:r>
              <a:rPr lang="ru-RU" sz="1400" b="1" dirty="0" err="1" smtClean="0"/>
              <a:t>Дунмам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акым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угбам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Менден</a:t>
            </a:r>
            <a:r>
              <a:rPr lang="ru-RU" sz="1400" dirty="0" smtClean="0"/>
              <a:t> биче </a:t>
            </a:r>
            <a:r>
              <a:rPr lang="ru-RU" sz="1400" dirty="0" err="1" smtClean="0"/>
              <a:t>оол-даа</a:t>
            </a:r>
            <a:r>
              <a:rPr lang="ru-RU" sz="1400" dirty="0" smtClean="0"/>
              <a:t>, </a:t>
            </a:r>
            <a:r>
              <a:rPr lang="ru-RU" sz="1400" dirty="0" err="1" smtClean="0"/>
              <a:t>кыс-даа</a:t>
            </a:r>
            <a:r>
              <a:rPr lang="ru-RU" sz="1400" dirty="0" smtClean="0"/>
              <a:t>,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Ажы-толду</a:t>
            </a:r>
            <a:r>
              <a:rPr lang="ru-RU" sz="1400" dirty="0" smtClean="0"/>
              <a:t> </a:t>
            </a:r>
            <a:r>
              <a:rPr lang="ru-RU" sz="1400" dirty="0" err="1" smtClean="0"/>
              <a:t>дунмам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</a:t>
            </a:r>
            <a:r>
              <a:rPr lang="ru-RU" sz="1400" dirty="0" smtClean="0"/>
              <a:t> мен.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Менден</a:t>
            </a:r>
            <a:r>
              <a:rPr lang="ru-RU" sz="1400" dirty="0" smtClean="0"/>
              <a:t> </a:t>
            </a:r>
            <a:r>
              <a:rPr lang="ru-RU" sz="1400" dirty="0" err="1" smtClean="0"/>
              <a:t>олар</a:t>
            </a:r>
            <a:r>
              <a:rPr lang="ru-RU" sz="1400" dirty="0" smtClean="0"/>
              <a:t> </a:t>
            </a:r>
            <a:r>
              <a:rPr lang="ru-RU" sz="1400" dirty="0" err="1" smtClean="0"/>
              <a:t>улуг</a:t>
            </a:r>
            <a:r>
              <a:rPr lang="ru-RU" sz="1400" dirty="0" smtClean="0"/>
              <a:t> </a:t>
            </a:r>
            <a:r>
              <a:rPr lang="ru-RU" sz="1400" dirty="0" err="1" smtClean="0"/>
              <a:t>болза</a:t>
            </a:r>
            <a:r>
              <a:rPr lang="ru-RU" sz="1400" dirty="0" smtClean="0"/>
              <a:t>, 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Акым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</a:t>
            </a:r>
            <a:r>
              <a:rPr lang="ru-RU" sz="1400" dirty="0" smtClean="0"/>
              <a:t> мен, </a:t>
            </a:r>
            <a:r>
              <a:rPr lang="ru-RU" sz="1400" dirty="0" err="1" smtClean="0"/>
              <a:t>угбам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</a:t>
            </a:r>
            <a:r>
              <a:rPr lang="ru-RU" sz="1400" dirty="0" smtClean="0"/>
              <a:t> мен.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              Ире, ирей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Кырган-ачам</a:t>
            </a:r>
            <a:r>
              <a:rPr lang="ru-RU" sz="1400" dirty="0" smtClean="0"/>
              <a:t> </a:t>
            </a:r>
            <a:r>
              <a:rPr lang="ru-RU" sz="1400" dirty="0" err="1" smtClean="0"/>
              <a:t>эвес</a:t>
            </a:r>
            <a:r>
              <a:rPr lang="ru-RU" sz="1400" dirty="0" smtClean="0"/>
              <a:t>, </a:t>
            </a:r>
            <a:r>
              <a:rPr lang="ru-RU" sz="1400" dirty="0" err="1" smtClean="0"/>
              <a:t>оске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Кырганнарны</a:t>
            </a:r>
            <a:r>
              <a:rPr lang="ru-RU" sz="1400" dirty="0" smtClean="0"/>
              <a:t> </a:t>
            </a:r>
            <a:r>
              <a:rPr lang="ru-RU" sz="1400" dirty="0" err="1" smtClean="0"/>
              <a:t>ирем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</a:t>
            </a:r>
            <a:r>
              <a:rPr lang="ru-RU" sz="1400" dirty="0" smtClean="0"/>
              <a:t> мен.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Кырган</a:t>
            </a:r>
            <a:r>
              <a:rPr lang="ru-RU" sz="1400" dirty="0" smtClean="0"/>
              <a:t> </a:t>
            </a:r>
            <a:r>
              <a:rPr lang="ru-RU" sz="1400" dirty="0" err="1" smtClean="0"/>
              <a:t>кадай</a:t>
            </a:r>
            <a:r>
              <a:rPr lang="ru-RU" sz="1400" dirty="0" smtClean="0"/>
              <a:t> </a:t>
            </a:r>
            <a:r>
              <a:rPr lang="ru-RU" sz="1400" dirty="0" err="1" smtClean="0"/>
              <a:t>ашаан</a:t>
            </a:r>
            <a:r>
              <a:rPr lang="ru-RU" sz="1400" dirty="0" smtClean="0"/>
              <a:t> база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Кыя</a:t>
            </a:r>
            <a:r>
              <a:rPr lang="ru-RU" sz="1400" dirty="0" smtClean="0"/>
              <a:t> </a:t>
            </a:r>
            <a:r>
              <a:rPr lang="ru-RU" sz="1400" dirty="0" err="1" smtClean="0"/>
              <a:t>адап</a:t>
            </a:r>
            <a:r>
              <a:rPr lang="ru-RU" sz="1400" dirty="0" smtClean="0"/>
              <a:t>, </a:t>
            </a:r>
            <a:r>
              <a:rPr lang="ru-RU" sz="1400" dirty="0" err="1" smtClean="0"/>
              <a:t>ирейим</a:t>
            </a:r>
            <a:r>
              <a:rPr lang="ru-RU" sz="1400" dirty="0" smtClean="0"/>
              <a:t> </a:t>
            </a:r>
            <a:r>
              <a:rPr lang="ru-RU" sz="1400" dirty="0" err="1" smtClean="0"/>
              <a:t>дээр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                    </a:t>
            </a:r>
            <a:r>
              <a:rPr lang="ru-RU" sz="1400" b="1" dirty="0" err="1" smtClean="0"/>
              <a:t>Честе</a:t>
            </a:r>
            <a:endParaRPr lang="ru-RU" sz="1400" b="1" dirty="0" smtClean="0"/>
          </a:p>
          <a:p>
            <a:pPr>
              <a:buNone/>
            </a:pPr>
            <a:r>
              <a:rPr lang="ru-RU" sz="1400" dirty="0" err="1" smtClean="0"/>
              <a:t>Черле</a:t>
            </a:r>
            <a:r>
              <a:rPr lang="ru-RU" sz="1400" dirty="0" smtClean="0"/>
              <a:t> </a:t>
            </a:r>
            <a:r>
              <a:rPr lang="ru-RU" sz="1400" dirty="0" err="1" smtClean="0"/>
              <a:t>бодап</a:t>
            </a:r>
            <a:r>
              <a:rPr lang="ru-RU" sz="1400" dirty="0" smtClean="0"/>
              <a:t> </a:t>
            </a:r>
            <a:r>
              <a:rPr lang="ru-RU" sz="1400" dirty="0" err="1" smtClean="0"/>
              <a:t>орарымга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Честе</a:t>
            </a:r>
            <a:r>
              <a:rPr lang="ru-RU" sz="1400" dirty="0" smtClean="0"/>
              <a:t> </a:t>
            </a:r>
            <a:r>
              <a:rPr lang="ru-RU" sz="1400" dirty="0" err="1" smtClean="0"/>
              <a:t>кижи</a:t>
            </a:r>
            <a:r>
              <a:rPr lang="ru-RU" sz="1400" dirty="0" smtClean="0"/>
              <a:t> </a:t>
            </a:r>
            <a:r>
              <a:rPr lang="ru-RU" sz="1400" dirty="0" err="1" smtClean="0"/>
              <a:t>онза-ла-дыр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Ужур-чанчыл</a:t>
            </a:r>
            <a:r>
              <a:rPr lang="ru-RU" sz="1400" dirty="0" smtClean="0"/>
              <a:t> </a:t>
            </a:r>
            <a:r>
              <a:rPr lang="ru-RU" sz="1400" dirty="0" err="1" smtClean="0"/>
              <a:t>аайы-биле</a:t>
            </a:r>
            <a:r>
              <a:rPr lang="ru-RU" sz="1400" dirty="0" smtClean="0"/>
              <a:t>, 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Угбам</a:t>
            </a:r>
            <a:r>
              <a:rPr lang="ru-RU" sz="1400" dirty="0" smtClean="0"/>
              <a:t> </a:t>
            </a:r>
            <a:r>
              <a:rPr lang="ru-RU" sz="1400" dirty="0" err="1" smtClean="0"/>
              <a:t>ашаа</a:t>
            </a:r>
            <a:r>
              <a:rPr lang="ru-RU" sz="1400" dirty="0" smtClean="0"/>
              <a:t> – </a:t>
            </a:r>
            <a:r>
              <a:rPr lang="ru-RU" sz="1400" dirty="0" err="1" smtClean="0"/>
              <a:t>честем</a:t>
            </a:r>
            <a:r>
              <a:rPr lang="ru-RU" sz="1400" dirty="0" smtClean="0"/>
              <a:t> </a:t>
            </a:r>
            <a:r>
              <a:rPr lang="ru-RU" sz="1400" dirty="0" err="1" smtClean="0"/>
              <a:t>ол-дур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fs00.infourok.ru/images/doc/150/173266/640/img16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ru-RU" sz="2800" b="1" dirty="0" err="1" smtClean="0"/>
              <a:t>Улегер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домактар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3657600" cy="55626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Ада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оглун</a:t>
            </a:r>
            <a:r>
              <a:rPr lang="ru-RU" dirty="0" smtClean="0"/>
              <a:t> </a:t>
            </a:r>
            <a:r>
              <a:rPr lang="ru-RU" dirty="0" err="1" smtClean="0"/>
              <a:t>сактыр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err="1" smtClean="0"/>
              <a:t>Алдын-доос</a:t>
            </a:r>
            <a:r>
              <a:rPr lang="ru-RU" dirty="0" smtClean="0"/>
              <a:t> </a:t>
            </a:r>
            <a:r>
              <a:rPr lang="ru-RU" dirty="0" err="1" smtClean="0"/>
              <a:t>кудуруун</a:t>
            </a:r>
            <a:r>
              <a:rPr lang="ru-RU" dirty="0" smtClean="0"/>
              <a:t> </a:t>
            </a:r>
            <a:r>
              <a:rPr lang="ru-RU" dirty="0" err="1" smtClean="0"/>
              <a:t>сактыр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*      *      *</a:t>
            </a:r>
            <a:endParaRPr lang="ru-RU" dirty="0" smtClean="0"/>
          </a:p>
          <a:p>
            <a:r>
              <a:rPr lang="ru-RU" dirty="0" smtClean="0"/>
              <a:t>Ада </a:t>
            </a:r>
            <a:r>
              <a:rPr lang="ru-RU" dirty="0" err="1" smtClean="0"/>
              <a:t>көрбээнин оглу</a:t>
            </a:r>
            <a:r>
              <a:rPr lang="ru-RU" dirty="0" smtClean="0"/>
              <a:t> </a:t>
            </a:r>
            <a:r>
              <a:rPr lang="ru-RU" dirty="0" err="1" smtClean="0"/>
              <a:t>көөр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err="1" smtClean="0"/>
              <a:t>Ие</a:t>
            </a:r>
            <a:r>
              <a:rPr lang="ru-RU" dirty="0" smtClean="0"/>
              <a:t> </a:t>
            </a:r>
            <a:r>
              <a:rPr lang="ru-RU" dirty="0" err="1" smtClean="0"/>
              <a:t>көрбээнин уруу</a:t>
            </a:r>
            <a:r>
              <a:rPr lang="ru-RU" dirty="0" smtClean="0"/>
              <a:t> </a:t>
            </a:r>
            <a:r>
              <a:rPr lang="ru-RU" dirty="0" err="1" smtClean="0"/>
              <a:t>көөр.</a:t>
            </a:r>
            <a:endParaRPr lang="ru-RU" dirty="0" smtClean="0"/>
          </a:p>
          <a:p>
            <a:r>
              <a:rPr lang="ru-RU" dirty="0" smtClean="0"/>
              <a:t>*       *      *</a:t>
            </a:r>
            <a:endParaRPr lang="ru-RU" dirty="0" smtClean="0"/>
          </a:p>
          <a:p>
            <a:r>
              <a:rPr lang="ru-RU" dirty="0" smtClean="0"/>
              <a:t>Ада </a:t>
            </a:r>
            <a:r>
              <a:rPr lang="ru-RU" dirty="0" err="1" smtClean="0"/>
              <a:t>сөзүн ажырып</a:t>
            </a:r>
            <a:r>
              <a:rPr lang="ru-RU" dirty="0" smtClean="0"/>
              <a:t> </a:t>
            </a:r>
            <a:r>
              <a:rPr lang="ru-RU" dirty="0" err="1" smtClean="0"/>
              <a:t>болбас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err="1" smtClean="0"/>
              <a:t>Ие</a:t>
            </a:r>
            <a:r>
              <a:rPr lang="ru-RU" dirty="0" smtClean="0"/>
              <a:t> </a:t>
            </a:r>
            <a:r>
              <a:rPr lang="ru-RU" dirty="0" err="1" smtClean="0"/>
              <a:t>сөзүн ижип</a:t>
            </a:r>
            <a:r>
              <a:rPr lang="ru-RU" dirty="0" smtClean="0"/>
              <a:t> </a:t>
            </a:r>
            <a:r>
              <a:rPr lang="ru-RU" dirty="0" err="1" smtClean="0"/>
              <a:t>болбас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*       *      *</a:t>
            </a:r>
            <a:endParaRPr lang="ru-RU" dirty="0" smtClean="0"/>
          </a:p>
          <a:p>
            <a:r>
              <a:rPr lang="ru-RU" dirty="0" smtClean="0"/>
              <a:t>Ада </a:t>
            </a:r>
            <a:r>
              <a:rPr lang="ru-RU" dirty="0" err="1" smtClean="0"/>
              <a:t>турда</a:t>
            </a:r>
            <a:r>
              <a:rPr lang="ru-RU" dirty="0" smtClean="0"/>
              <a:t> - </a:t>
            </a:r>
            <a:r>
              <a:rPr lang="ru-RU" dirty="0" err="1" smtClean="0"/>
              <a:t>чон</a:t>
            </a:r>
            <a:r>
              <a:rPr lang="ru-RU" dirty="0" smtClean="0"/>
              <a:t> </a:t>
            </a:r>
            <a:r>
              <a:rPr lang="ru-RU" dirty="0" err="1" smtClean="0"/>
              <a:t>таныыр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err="1" smtClean="0"/>
              <a:t>Аът</a:t>
            </a:r>
            <a:r>
              <a:rPr lang="ru-RU" dirty="0" smtClean="0"/>
              <a:t> </a:t>
            </a:r>
            <a:r>
              <a:rPr lang="ru-RU" dirty="0" err="1" smtClean="0"/>
              <a:t>турда</a:t>
            </a:r>
            <a:r>
              <a:rPr lang="ru-RU" dirty="0" smtClean="0"/>
              <a:t> - </a:t>
            </a:r>
            <a:r>
              <a:rPr lang="ru-RU" dirty="0" err="1" smtClean="0"/>
              <a:t>чер</a:t>
            </a:r>
            <a:r>
              <a:rPr lang="ru-RU" dirty="0" smtClean="0"/>
              <a:t> </a:t>
            </a:r>
            <a:r>
              <a:rPr lang="ru-RU" dirty="0" err="1" smtClean="0"/>
              <a:t>көөр.</a:t>
            </a:r>
            <a:endParaRPr lang="ru-RU" dirty="0" smtClean="0"/>
          </a:p>
          <a:p>
            <a:r>
              <a:rPr lang="ru-RU" dirty="0" smtClean="0"/>
              <a:t>*       *      *</a:t>
            </a:r>
            <a:endParaRPr lang="ru-RU" dirty="0" smtClean="0"/>
          </a:p>
          <a:p>
            <a:r>
              <a:rPr lang="ru-RU" dirty="0" smtClean="0"/>
              <a:t>Ада </a:t>
            </a:r>
            <a:r>
              <a:rPr lang="ru-RU" dirty="0" err="1" smtClean="0"/>
              <a:t>чокта</a:t>
            </a:r>
            <a:r>
              <a:rPr lang="en-US" dirty="0" smtClean="0"/>
              <a:t> - </a:t>
            </a:r>
            <a:r>
              <a:rPr lang="ru-RU" dirty="0" err="1" smtClean="0"/>
              <a:t>чартык</a:t>
            </a:r>
            <a:r>
              <a:rPr lang="ru-RU" dirty="0" smtClean="0"/>
              <a:t> </a:t>
            </a:r>
            <a:r>
              <a:rPr lang="ru-RU" dirty="0" err="1" smtClean="0"/>
              <a:t>өскүс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en-US" dirty="0" smtClean="0"/>
              <a:t>Ава чокта – бүдүн өскүс.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ru-RU" dirty="0" smtClean="0"/>
              <a:t>Ада </a:t>
            </a:r>
            <a:r>
              <a:rPr lang="ru-RU" dirty="0" err="1" smtClean="0"/>
              <a:t>чокта</a:t>
            </a:r>
            <a:r>
              <a:rPr lang="ru-RU" dirty="0" smtClean="0"/>
              <a:t> – </a:t>
            </a:r>
            <a:r>
              <a:rPr lang="ru-RU" dirty="0" err="1" smtClean="0"/>
              <a:t>эш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err="1" smtClean="0"/>
              <a:t>Аъды</a:t>
            </a:r>
            <a:r>
              <a:rPr lang="ru-RU" dirty="0" smtClean="0"/>
              <a:t> </a:t>
            </a:r>
            <a:r>
              <a:rPr lang="ru-RU" dirty="0" err="1" smtClean="0"/>
              <a:t>чокта</a:t>
            </a:r>
            <a:r>
              <a:rPr lang="ru-RU" dirty="0" smtClean="0"/>
              <a:t> – бут </a:t>
            </a:r>
            <a:r>
              <a:rPr lang="ru-RU" dirty="0" err="1" smtClean="0"/>
              <a:t>чок</a:t>
            </a:r>
            <a:r>
              <a:rPr lang="ru-RU" dirty="0" smtClean="0"/>
              <a:t> </a:t>
            </a:r>
            <a:r>
              <a:rPr lang="ru-RU" dirty="0" err="1" smtClean="0"/>
              <a:t>дег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ru-RU" dirty="0" smtClean="0"/>
              <a:t>Ады </a:t>
            </a:r>
            <a:r>
              <a:rPr lang="ru-RU" dirty="0" err="1" smtClean="0"/>
              <a:t>арт</a:t>
            </a:r>
            <a:r>
              <a:rPr lang="ru-RU" dirty="0" smtClean="0"/>
              <a:t> </a:t>
            </a:r>
            <a:r>
              <a:rPr lang="ru-RU" dirty="0" err="1" smtClean="0"/>
              <a:t>ажа</a:t>
            </a:r>
            <a:r>
              <a:rPr lang="ru-RU" dirty="0" smtClean="0"/>
              <a:t> </a:t>
            </a:r>
            <a:r>
              <a:rPr lang="ru-RU" dirty="0" err="1" smtClean="0"/>
              <a:t>бээр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err="1" smtClean="0"/>
              <a:t>Сураа</a:t>
            </a:r>
            <a:r>
              <a:rPr lang="ru-RU" dirty="0" smtClean="0"/>
              <a:t> </a:t>
            </a:r>
            <a:r>
              <a:rPr lang="ru-RU" dirty="0" err="1" smtClean="0"/>
              <a:t>суг</a:t>
            </a:r>
            <a:r>
              <a:rPr lang="ru-RU" dirty="0" smtClean="0"/>
              <a:t> </a:t>
            </a:r>
            <a:r>
              <a:rPr lang="ru-RU" dirty="0" err="1" smtClean="0"/>
              <a:t>кеже</a:t>
            </a:r>
            <a:r>
              <a:rPr lang="ru-RU" dirty="0" smtClean="0"/>
              <a:t> </a:t>
            </a:r>
            <a:r>
              <a:rPr lang="ru-RU" dirty="0" err="1" smtClean="0"/>
              <a:t>бээр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ru-RU" dirty="0" err="1" smtClean="0"/>
              <a:t>Аъды</a:t>
            </a:r>
            <a:r>
              <a:rPr lang="ru-RU" dirty="0" smtClean="0"/>
              <a:t> </a:t>
            </a:r>
            <a:r>
              <a:rPr lang="ru-RU" dirty="0" err="1" smtClean="0"/>
              <a:t>чүгүрүк мактадыр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en-US" dirty="0" smtClean="0"/>
              <a:t>Ады чүгүрүк хоптадыр.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Ажыктыг эжиниң дузазын билбес,</a:t>
            </a:r>
            <a:endParaRPr lang="ru-RU" dirty="0" smtClean="0"/>
          </a:p>
          <a:p>
            <a:r>
              <a:rPr lang="en-US" dirty="0" smtClean="0"/>
              <a:t>Арган аъдының човаарын билбес.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24400" y="1295400"/>
            <a:ext cx="3962400" cy="5410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Даг көргенде, бөрү омак,</a:t>
            </a:r>
            <a:endParaRPr lang="ru-RU" dirty="0" smtClean="0"/>
          </a:p>
          <a:p>
            <a:r>
              <a:rPr lang="en-US" dirty="0" smtClean="0"/>
              <a:t>Даай көргенде, чээн омак.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Алышкылар ынаа</a:t>
            </a:r>
            <a:endParaRPr lang="ru-RU" dirty="0" smtClean="0"/>
          </a:p>
          <a:p>
            <a:r>
              <a:rPr lang="en-US" dirty="0" smtClean="0"/>
              <a:t>Хая-даштан артык.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Будуктуг ыяшка куш чыглыр,</a:t>
            </a:r>
            <a:endParaRPr lang="ru-RU" dirty="0" smtClean="0"/>
          </a:p>
          <a:p>
            <a:r>
              <a:rPr lang="en-US" dirty="0" smtClean="0"/>
              <a:t>Буянныг өгге чон чыглыр.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Дуңмалыг кижи дыш,</a:t>
            </a:r>
            <a:endParaRPr lang="ru-RU" dirty="0" smtClean="0"/>
          </a:p>
          <a:p>
            <a:r>
              <a:rPr lang="en-US" dirty="0" smtClean="0"/>
              <a:t>Угбалыг кижи ус.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Кежиглиг хемни үер үрээр,</a:t>
            </a:r>
            <a:endParaRPr lang="ru-RU" dirty="0" smtClean="0"/>
          </a:p>
          <a:p>
            <a:r>
              <a:rPr lang="en-US" dirty="0" smtClean="0"/>
              <a:t>Кежээ келинни хоп үрээр.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Оолдуг кижи оя сөглээр,</a:t>
            </a:r>
            <a:endParaRPr lang="ru-RU" dirty="0" smtClean="0"/>
          </a:p>
          <a:p>
            <a:r>
              <a:rPr lang="en-US" dirty="0" smtClean="0"/>
              <a:t>Кыстыг кижи кыя сөглээр.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Хүрең-дайның маңын көөр,</a:t>
            </a:r>
            <a:endParaRPr lang="ru-RU" dirty="0" smtClean="0"/>
          </a:p>
          <a:p>
            <a:r>
              <a:rPr lang="en-US" dirty="0" smtClean="0"/>
              <a:t>Күдээзиниң күжүн көөр.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ru-RU" dirty="0" smtClean="0"/>
              <a:t>Ада </a:t>
            </a:r>
            <a:r>
              <a:rPr lang="ru-RU" dirty="0" err="1" smtClean="0"/>
              <a:t>тоогузу-алдын</a:t>
            </a:r>
            <a:endParaRPr lang="ru-RU" dirty="0" smtClean="0"/>
          </a:p>
          <a:p>
            <a:r>
              <a:rPr lang="ru-RU" dirty="0" err="1" smtClean="0"/>
              <a:t>Ие</a:t>
            </a:r>
            <a:r>
              <a:rPr lang="ru-RU" dirty="0" smtClean="0"/>
              <a:t> </a:t>
            </a:r>
            <a:r>
              <a:rPr lang="ru-RU" dirty="0" err="1" smtClean="0"/>
              <a:t>тоогузу</a:t>
            </a:r>
            <a:r>
              <a:rPr lang="ru-RU" dirty="0" smtClean="0"/>
              <a:t>- </a:t>
            </a:r>
            <a:r>
              <a:rPr lang="ru-RU" dirty="0" err="1" smtClean="0"/>
              <a:t>монгун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en-US" dirty="0" smtClean="0"/>
              <a:t>* * *</a:t>
            </a:r>
            <a:endParaRPr lang="ru-RU" dirty="0" smtClean="0"/>
          </a:p>
          <a:p>
            <a:r>
              <a:rPr lang="en-US" dirty="0" smtClean="0"/>
              <a:t>Хүн херелдиг,</a:t>
            </a:r>
            <a:endParaRPr lang="ru-RU" dirty="0" smtClean="0"/>
          </a:p>
          <a:p>
            <a:r>
              <a:rPr lang="en-US" dirty="0" smtClean="0"/>
              <a:t>Күдээ дузалыг.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70fbcaf5500d294ce431de49cf146a54&amp;n=33&amp;h=190&amp;w=33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" y="0"/>
            <a:ext cx="9217789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4040188" cy="838200"/>
          </a:xfrm>
        </p:spPr>
        <p:txBody>
          <a:bodyPr/>
          <a:lstStyle/>
          <a:p>
            <a:r>
              <a:rPr lang="ru-RU" dirty="0" err="1" smtClean="0"/>
              <a:t>Ог-буленин</a:t>
            </a:r>
            <a:r>
              <a:rPr lang="ru-RU" dirty="0" smtClean="0"/>
              <a:t> </a:t>
            </a:r>
            <a:r>
              <a:rPr lang="ru-RU" dirty="0" err="1" smtClean="0"/>
              <a:t>быжыг</a:t>
            </a:r>
            <a:r>
              <a:rPr lang="ru-RU" dirty="0" smtClean="0"/>
              <a:t> </a:t>
            </a:r>
            <a:r>
              <a:rPr lang="ru-RU" dirty="0" err="1" smtClean="0"/>
              <a:t>туруштуг</a:t>
            </a:r>
            <a:r>
              <a:rPr lang="ru-RU" dirty="0" smtClean="0"/>
              <a:t> </a:t>
            </a:r>
            <a:r>
              <a:rPr lang="ru-RU" dirty="0" err="1" smtClean="0"/>
              <a:t>болуру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066800"/>
            <a:ext cx="4040188" cy="5059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Ынакшыл</a:t>
            </a:r>
            <a:r>
              <a:rPr lang="ru-RU" dirty="0" smtClean="0"/>
              <a:t>, </a:t>
            </a:r>
            <a:r>
              <a:rPr lang="ru-RU" dirty="0" err="1" smtClean="0"/>
              <a:t>хундулээчел</a:t>
            </a:r>
            <a:r>
              <a:rPr lang="ru-RU" dirty="0" smtClean="0"/>
              <a:t> </a:t>
            </a:r>
            <a:r>
              <a:rPr lang="ru-RU" dirty="0" err="1" smtClean="0"/>
              <a:t>чорук</a:t>
            </a:r>
            <a:r>
              <a:rPr lang="ru-RU" dirty="0" smtClean="0"/>
              <a:t>, </a:t>
            </a:r>
            <a:r>
              <a:rPr lang="ru-RU" dirty="0" err="1" smtClean="0"/>
              <a:t>дузааргак</a:t>
            </a:r>
            <a:r>
              <a:rPr lang="ru-RU" dirty="0" smtClean="0"/>
              <a:t> </a:t>
            </a:r>
            <a:r>
              <a:rPr lang="ru-RU" dirty="0" err="1" smtClean="0"/>
              <a:t>чорук</a:t>
            </a:r>
            <a:r>
              <a:rPr lang="ru-RU" dirty="0" smtClean="0"/>
              <a:t>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эп-чоп</a:t>
            </a:r>
            <a:r>
              <a:rPr lang="ru-RU" dirty="0" smtClean="0"/>
              <a:t>, </a:t>
            </a:r>
            <a:r>
              <a:rPr lang="ru-RU" dirty="0" err="1" smtClean="0"/>
              <a:t>шыдамык</a:t>
            </a:r>
            <a:r>
              <a:rPr lang="ru-RU" dirty="0" smtClean="0"/>
              <a:t> </a:t>
            </a:r>
            <a:r>
              <a:rPr lang="ru-RU" dirty="0" err="1" smtClean="0"/>
              <a:t>болуру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28601"/>
            <a:ext cx="4041775" cy="838200"/>
          </a:xfrm>
        </p:spPr>
        <p:txBody>
          <a:bodyPr/>
          <a:lstStyle/>
          <a:p>
            <a:r>
              <a:rPr lang="ru-RU" dirty="0" err="1" smtClean="0"/>
              <a:t>Ог-буленин</a:t>
            </a:r>
            <a:r>
              <a:rPr lang="ru-RU" dirty="0" smtClean="0"/>
              <a:t> </a:t>
            </a:r>
            <a:r>
              <a:rPr lang="ru-RU" dirty="0" err="1" smtClean="0"/>
              <a:t>бустур</a:t>
            </a:r>
            <a:r>
              <a:rPr lang="ru-RU" dirty="0" smtClean="0"/>
              <a:t> </a:t>
            </a:r>
            <a:r>
              <a:rPr lang="ru-RU" dirty="0" err="1" smtClean="0"/>
              <a:t>чылдагааны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66800"/>
            <a:ext cx="4041775" cy="5059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алгыш-кырыш</a:t>
            </a:r>
            <a:r>
              <a:rPr lang="ru-RU" dirty="0" smtClean="0"/>
              <a:t>, </a:t>
            </a:r>
            <a:r>
              <a:rPr lang="ru-RU" dirty="0" err="1" smtClean="0"/>
              <a:t>дыннангыр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чорук</a:t>
            </a:r>
            <a:r>
              <a:rPr lang="ru-RU" dirty="0" smtClean="0"/>
              <a:t>, </a:t>
            </a:r>
            <a:r>
              <a:rPr lang="ru-RU" dirty="0" err="1" smtClean="0"/>
              <a:t>чалгаа</a:t>
            </a:r>
            <a:r>
              <a:rPr lang="ru-RU" dirty="0" smtClean="0"/>
              <a:t> </a:t>
            </a:r>
            <a:r>
              <a:rPr lang="ru-RU" dirty="0" err="1" smtClean="0"/>
              <a:t>чорук</a:t>
            </a:r>
            <a:r>
              <a:rPr lang="ru-RU" dirty="0" smtClean="0"/>
              <a:t>, </a:t>
            </a:r>
            <a:r>
              <a:rPr lang="ru-RU" dirty="0" err="1" smtClean="0"/>
              <a:t>хомудал</a:t>
            </a:r>
            <a:r>
              <a:rPr lang="ru-RU" dirty="0" smtClean="0"/>
              <a:t>,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орук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" name="Picture 2" descr="http://i.ytimg.com/vi/Ze2R4vqQtT8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90800"/>
            <a:ext cx="2819400" cy="2362200"/>
          </a:xfrm>
          <a:prstGeom prst="rect">
            <a:avLst/>
          </a:prstGeom>
          <a:noFill/>
        </p:spPr>
      </p:pic>
      <p:pic>
        <p:nvPicPr>
          <p:cNvPr id="3076" name="Picture 4" descr="http://img-fotki.yandex.ru/get/6731/31853988.10/0_12eb87_f48abe65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0"/>
            <a:ext cx="3251200" cy="2286000"/>
          </a:xfrm>
          <a:prstGeom prst="rect">
            <a:avLst/>
          </a:prstGeom>
          <a:noFill/>
        </p:spPr>
      </p:pic>
      <p:pic>
        <p:nvPicPr>
          <p:cNvPr id="5122" name="Picture 2" descr="http://cs406421.vk.me/v406421281/a6ec/90d3z-pp2K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286000"/>
            <a:ext cx="3429000" cy="2560396"/>
          </a:xfrm>
          <a:prstGeom prst="rect">
            <a:avLst/>
          </a:prstGeom>
          <a:noFill/>
        </p:spPr>
      </p:pic>
      <p:pic>
        <p:nvPicPr>
          <p:cNvPr id="5124" name="Picture 4" descr="http://www.tuva.asia/uploads/posts/2011-03/1300360922_scena-iz-h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2286000"/>
            <a:ext cx="3162300" cy="2657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dduyt.ru/forum/imgs/560481270207b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/>
          </a:bodyPr>
          <a:lstStyle/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Ада-иеге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беседа: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Ог-булеге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кижизидилгенин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кол 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сорулгалары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3810000" cy="5486400"/>
          </a:xfrm>
        </p:spPr>
        <p:txBody>
          <a:bodyPr>
            <a:normAutofit fontScale="40000" lnSpcReduction="20000"/>
          </a:bodyPr>
          <a:lstStyle/>
          <a:p>
            <a:pPr marL="0" indent="0" algn="just"/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чуртталгавыста</a:t>
            </a:r>
            <a:r>
              <a:rPr lang="ru-RU" dirty="0" smtClean="0"/>
              <a:t> </a:t>
            </a:r>
            <a:r>
              <a:rPr lang="ru-RU" dirty="0" err="1" smtClean="0"/>
              <a:t>эн-не</a:t>
            </a:r>
            <a:r>
              <a:rPr lang="ru-RU" dirty="0" smtClean="0"/>
              <a:t> кол </a:t>
            </a:r>
            <a:r>
              <a:rPr lang="ru-RU" dirty="0" err="1" smtClean="0"/>
              <a:t>чуул</a:t>
            </a:r>
            <a:r>
              <a:rPr lang="ru-RU" dirty="0" smtClean="0"/>
              <a:t> — </a:t>
            </a:r>
            <a:r>
              <a:rPr lang="ru-RU" dirty="0" err="1" smtClean="0"/>
              <a:t>уругларны</a:t>
            </a:r>
            <a:r>
              <a:rPr lang="ru-RU" dirty="0" smtClean="0"/>
              <a:t> </a:t>
            </a:r>
            <a:r>
              <a:rPr lang="ru-RU" dirty="0" err="1" smtClean="0"/>
              <a:t>кижизидери</a:t>
            </a:r>
            <a:r>
              <a:rPr lang="ru-RU" dirty="0" smtClean="0"/>
              <a:t> </a:t>
            </a:r>
            <a:r>
              <a:rPr lang="ru-RU" dirty="0" err="1" smtClean="0"/>
              <a:t>болур</a:t>
            </a:r>
            <a:r>
              <a:rPr lang="ru-RU" dirty="0" smtClean="0"/>
              <a:t>. </a:t>
            </a:r>
            <a:r>
              <a:rPr lang="ru-RU" dirty="0" err="1" smtClean="0"/>
              <a:t>Уруглар</a:t>
            </a:r>
            <a:r>
              <a:rPr lang="ru-RU" dirty="0" smtClean="0"/>
              <a:t> </a:t>
            </a:r>
            <a:r>
              <a:rPr lang="ru-RU" dirty="0" err="1" smtClean="0"/>
              <a:t>дээрге</a:t>
            </a:r>
            <a:r>
              <a:rPr lang="ru-RU" dirty="0" smtClean="0"/>
              <a:t>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чурттувустун</a:t>
            </a:r>
            <a:r>
              <a:rPr lang="ru-RU" dirty="0" smtClean="0"/>
              <a:t> </a:t>
            </a:r>
            <a:r>
              <a:rPr lang="ru-RU" dirty="0" err="1" smtClean="0"/>
              <a:t>келир</a:t>
            </a:r>
            <a:r>
              <a:rPr lang="ru-RU" dirty="0" smtClean="0"/>
              <a:t> </a:t>
            </a:r>
            <a:r>
              <a:rPr lang="ru-RU" dirty="0" err="1" smtClean="0"/>
              <a:t>уези</a:t>
            </a:r>
            <a:r>
              <a:rPr lang="ru-RU" dirty="0" smtClean="0"/>
              <a:t>, база </a:t>
            </a:r>
            <a:r>
              <a:rPr lang="ru-RU" dirty="0" err="1" smtClean="0"/>
              <a:t>бугу</a:t>
            </a:r>
            <a:r>
              <a:rPr lang="ru-RU" dirty="0" smtClean="0"/>
              <a:t> </a:t>
            </a:r>
            <a:r>
              <a:rPr lang="ru-RU" dirty="0" err="1" smtClean="0"/>
              <a:t>делегейнин</a:t>
            </a:r>
            <a:r>
              <a:rPr lang="ru-RU" dirty="0" smtClean="0"/>
              <a:t> </a:t>
            </a:r>
            <a:r>
              <a:rPr lang="ru-RU" dirty="0" err="1" smtClean="0"/>
              <a:t>келир</a:t>
            </a:r>
            <a:r>
              <a:rPr lang="ru-RU" dirty="0" smtClean="0"/>
              <a:t> </a:t>
            </a:r>
            <a:r>
              <a:rPr lang="ru-RU" dirty="0" err="1" smtClean="0"/>
              <a:t>уези</a:t>
            </a:r>
            <a:r>
              <a:rPr lang="ru-RU" dirty="0" smtClean="0"/>
              <a:t> </a:t>
            </a:r>
            <a:r>
              <a:rPr lang="ru-RU" dirty="0" err="1" smtClean="0"/>
              <a:t>болгай</a:t>
            </a:r>
            <a:r>
              <a:rPr lang="ru-RU" dirty="0" smtClean="0"/>
              <a:t>. </a:t>
            </a:r>
            <a:r>
              <a:rPr lang="ru-RU" dirty="0" err="1" smtClean="0"/>
              <a:t>Олар</a:t>
            </a:r>
            <a:r>
              <a:rPr lang="ru-RU" dirty="0" smtClean="0"/>
              <a:t> </a:t>
            </a:r>
            <a:r>
              <a:rPr lang="ru-RU" dirty="0" err="1" smtClean="0"/>
              <a:t>тоогуну</a:t>
            </a:r>
            <a:r>
              <a:rPr lang="ru-RU" dirty="0" smtClean="0"/>
              <a:t> </a:t>
            </a:r>
            <a:r>
              <a:rPr lang="ru-RU" dirty="0" err="1" smtClean="0"/>
              <a:t>уламчылаарлар</a:t>
            </a:r>
            <a:r>
              <a:rPr lang="ru-RU" dirty="0" smtClean="0"/>
              <a:t>.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уругларывыс</a:t>
            </a:r>
            <a:r>
              <a:rPr lang="ru-RU" dirty="0" smtClean="0"/>
              <a:t> — </a:t>
            </a:r>
            <a:r>
              <a:rPr lang="ru-RU" dirty="0" err="1" smtClean="0"/>
              <a:t>келир</a:t>
            </a:r>
            <a:r>
              <a:rPr lang="ru-RU" dirty="0" smtClean="0"/>
              <a:t> </a:t>
            </a:r>
            <a:r>
              <a:rPr lang="ru-RU" dirty="0" err="1" smtClean="0"/>
              <a:t>уенин</a:t>
            </a:r>
            <a:r>
              <a:rPr lang="ru-RU" dirty="0" smtClean="0"/>
              <a:t> </a:t>
            </a:r>
            <a:r>
              <a:rPr lang="ru-RU" dirty="0" err="1" smtClean="0"/>
              <a:t>ада-иези</a:t>
            </a:r>
            <a:r>
              <a:rPr lang="ru-RU" dirty="0" smtClean="0"/>
              <a:t>, </a:t>
            </a:r>
            <a:r>
              <a:rPr lang="ru-RU" dirty="0" err="1" smtClean="0"/>
              <a:t>олар</a:t>
            </a:r>
            <a:r>
              <a:rPr lang="ru-RU" dirty="0" smtClean="0"/>
              <a:t> база </a:t>
            </a:r>
            <a:r>
              <a:rPr lang="ru-RU" dirty="0" err="1" smtClean="0"/>
              <a:t>боттарынын</a:t>
            </a:r>
            <a:r>
              <a:rPr lang="ru-RU" dirty="0" smtClean="0"/>
              <a:t> </a:t>
            </a:r>
            <a:r>
              <a:rPr lang="ru-RU" dirty="0" err="1" smtClean="0"/>
              <a:t>ажы-толдеринин</a:t>
            </a:r>
            <a:r>
              <a:rPr lang="ru-RU" dirty="0" smtClean="0"/>
              <a:t> </a:t>
            </a:r>
            <a:r>
              <a:rPr lang="ru-RU" dirty="0" err="1" smtClean="0"/>
              <a:t>кижизидикчилери</a:t>
            </a:r>
            <a:r>
              <a:rPr lang="ru-RU" dirty="0" smtClean="0"/>
              <a:t>. </a:t>
            </a:r>
            <a:r>
              <a:rPr lang="ru-RU" dirty="0" err="1" smtClean="0"/>
              <a:t>Ындыг</a:t>
            </a:r>
            <a:r>
              <a:rPr lang="ru-RU" dirty="0" smtClean="0"/>
              <a:t> </a:t>
            </a:r>
            <a:r>
              <a:rPr lang="ru-RU" dirty="0" err="1" smtClean="0"/>
              <a:t>болганда</a:t>
            </a:r>
            <a:r>
              <a:rPr lang="ru-RU" dirty="0" smtClean="0"/>
              <a:t> </a:t>
            </a:r>
            <a:r>
              <a:rPr lang="ru-RU" dirty="0" err="1" smtClean="0"/>
              <a:t>олар</a:t>
            </a:r>
            <a:r>
              <a:rPr lang="ru-RU" dirty="0" smtClean="0"/>
              <a:t> </a:t>
            </a:r>
            <a:r>
              <a:rPr lang="ru-RU" dirty="0" err="1" smtClean="0"/>
              <a:t>езулуг</a:t>
            </a:r>
            <a:r>
              <a:rPr lang="ru-RU" dirty="0" smtClean="0"/>
              <a:t> </a:t>
            </a:r>
            <a:r>
              <a:rPr lang="ru-RU" dirty="0" err="1" smtClean="0"/>
              <a:t>кижилер</a:t>
            </a:r>
            <a:r>
              <a:rPr lang="ru-RU" dirty="0" smtClean="0"/>
              <a:t>, </a:t>
            </a:r>
            <a:r>
              <a:rPr lang="ru-RU" dirty="0" err="1" smtClean="0"/>
              <a:t>эки</a:t>
            </a:r>
            <a:r>
              <a:rPr lang="ru-RU" dirty="0" smtClean="0"/>
              <a:t> </a:t>
            </a:r>
            <a:r>
              <a:rPr lang="ru-RU" dirty="0" err="1" smtClean="0"/>
              <a:t>ада-иелер</a:t>
            </a:r>
            <a:r>
              <a:rPr lang="ru-RU" dirty="0" smtClean="0"/>
              <a:t> </a:t>
            </a:r>
            <a:r>
              <a:rPr lang="ru-RU" dirty="0" err="1" smtClean="0"/>
              <a:t>кылдыр</a:t>
            </a:r>
            <a:r>
              <a:rPr lang="ru-RU" dirty="0" smtClean="0"/>
              <a:t> </a:t>
            </a:r>
            <a:r>
              <a:rPr lang="ru-RU" dirty="0" err="1" smtClean="0"/>
              <a:t>озуп</a:t>
            </a:r>
            <a:r>
              <a:rPr lang="ru-RU" dirty="0" smtClean="0"/>
              <a:t> </a:t>
            </a:r>
            <a:r>
              <a:rPr lang="ru-RU" dirty="0" err="1" smtClean="0"/>
              <a:t>келир</a:t>
            </a:r>
            <a:r>
              <a:rPr lang="ru-RU" dirty="0" smtClean="0"/>
              <a:t> </a:t>
            </a:r>
            <a:r>
              <a:rPr lang="ru-RU" dirty="0" err="1" smtClean="0"/>
              <a:t>ужурлуг</a:t>
            </a:r>
            <a:r>
              <a:rPr lang="ru-RU" dirty="0" smtClean="0"/>
              <a:t>.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бугуден</a:t>
            </a:r>
            <a:r>
              <a:rPr lang="ru-RU" dirty="0" smtClean="0"/>
              <a:t> </a:t>
            </a:r>
            <a:r>
              <a:rPr lang="ru-RU" dirty="0" err="1" smtClean="0"/>
              <a:t>ангыда</a:t>
            </a:r>
            <a:r>
              <a:rPr lang="ru-RU" dirty="0" smtClean="0"/>
              <a:t>, </a:t>
            </a:r>
            <a:r>
              <a:rPr lang="ru-RU" dirty="0" err="1" smtClean="0"/>
              <a:t>уруглар</a:t>
            </a:r>
            <a:r>
              <a:rPr lang="ru-RU" dirty="0" smtClean="0"/>
              <a:t> —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кырган</a:t>
            </a:r>
            <a:r>
              <a:rPr lang="ru-RU" dirty="0" smtClean="0"/>
              <a:t>- </a:t>
            </a:r>
            <a:r>
              <a:rPr lang="ru-RU" dirty="0" err="1" smtClean="0"/>
              <a:t>назынывас</a:t>
            </a:r>
            <a:r>
              <a:rPr lang="ru-RU" dirty="0" smtClean="0"/>
              <a:t>, </a:t>
            </a:r>
            <a:r>
              <a:rPr lang="ru-RU" dirty="0" err="1" smtClean="0"/>
              <a:t>чоленгии-живис</a:t>
            </a:r>
            <a:r>
              <a:rPr lang="ru-RU" dirty="0" smtClean="0"/>
              <a:t>.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кижизидилге</a:t>
            </a:r>
            <a:r>
              <a:rPr lang="ru-RU" dirty="0" smtClean="0"/>
              <a:t> —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аас</a:t>
            </a:r>
            <a:r>
              <a:rPr lang="ru-RU" dirty="0" smtClean="0"/>
              <a:t> — </a:t>
            </a:r>
            <a:r>
              <a:rPr lang="ru-RU" dirty="0" err="1" smtClean="0"/>
              <a:t>кежиктиг</a:t>
            </a:r>
            <a:r>
              <a:rPr lang="ru-RU" dirty="0" smtClean="0"/>
              <a:t> </a:t>
            </a:r>
            <a:r>
              <a:rPr lang="ru-RU" dirty="0" err="1" smtClean="0"/>
              <a:t>кырган-назынывыс</a:t>
            </a:r>
            <a:r>
              <a:rPr lang="ru-RU" dirty="0" smtClean="0"/>
              <a:t>, </a:t>
            </a:r>
            <a:r>
              <a:rPr lang="ru-RU" dirty="0" err="1" smtClean="0"/>
              <a:t>багай</a:t>
            </a:r>
            <a:r>
              <a:rPr lang="ru-RU" dirty="0" smtClean="0"/>
              <a:t> </a:t>
            </a:r>
            <a:r>
              <a:rPr lang="ru-RU" dirty="0" err="1" smtClean="0"/>
              <a:t>кижизидилге</a:t>
            </a:r>
            <a:r>
              <a:rPr lang="ru-RU" dirty="0" smtClean="0"/>
              <a:t> —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келир</a:t>
            </a:r>
            <a:r>
              <a:rPr lang="ru-RU" dirty="0" smtClean="0"/>
              <a:t> </a:t>
            </a:r>
            <a:r>
              <a:rPr lang="ru-RU" dirty="0" err="1" smtClean="0"/>
              <a:t>уеде</a:t>
            </a:r>
            <a:r>
              <a:rPr lang="ru-RU" dirty="0" smtClean="0"/>
              <a:t> </a:t>
            </a:r>
            <a:r>
              <a:rPr lang="ru-RU" dirty="0" err="1" smtClean="0"/>
              <a:t>мунгаралывыс</a:t>
            </a:r>
            <a:r>
              <a:rPr lang="ru-RU" dirty="0" smtClean="0"/>
              <a:t>, </a:t>
            </a:r>
            <a:r>
              <a:rPr lang="ru-RU" dirty="0" err="1" smtClean="0"/>
              <a:t>караавыс</a:t>
            </a:r>
            <a:r>
              <a:rPr lang="ru-RU" dirty="0" smtClean="0"/>
              <a:t> </a:t>
            </a:r>
            <a:r>
              <a:rPr lang="ru-RU" dirty="0" err="1" smtClean="0"/>
              <a:t>чажы</a:t>
            </a:r>
            <a:r>
              <a:rPr lang="ru-RU" dirty="0" smtClean="0"/>
              <a:t>, </a:t>
            </a:r>
            <a:r>
              <a:rPr lang="ru-RU" dirty="0" err="1" smtClean="0"/>
              <a:t>оске</a:t>
            </a:r>
            <a:r>
              <a:rPr lang="ru-RU" dirty="0" smtClean="0"/>
              <a:t> </a:t>
            </a:r>
            <a:r>
              <a:rPr lang="ru-RU" dirty="0" err="1" smtClean="0"/>
              <a:t>кижилер</a:t>
            </a:r>
            <a:r>
              <a:rPr lang="ru-RU" dirty="0" smtClean="0"/>
              <a:t> </a:t>
            </a:r>
            <a:r>
              <a:rPr lang="ru-RU" dirty="0" err="1" smtClean="0"/>
              <a:t>мурнунга</a:t>
            </a:r>
            <a:r>
              <a:rPr lang="ru-RU" dirty="0" smtClean="0"/>
              <a:t> </a:t>
            </a:r>
            <a:r>
              <a:rPr lang="ru-RU" dirty="0" err="1" smtClean="0"/>
              <a:t>улуг</a:t>
            </a:r>
            <a:r>
              <a:rPr lang="ru-RU" dirty="0" smtClean="0"/>
              <a:t> </a:t>
            </a:r>
            <a:r>
              <a:rPr lang="ru-RU" dirty="0" err="1" smtClean="0"/>
              <a:t>буруувус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/>
            <a:r>
              <a:rPr lang="ru-RU" dirty="0" err="1" smtClean="0"/>
              <a:t>Эргим</a:t>
            </a:r>
            <a:r>
              <a:rPr lang="ru-RU" dirty="0" smtClean="0"/>
              <a:t> </a:t>
            </a:r>
            <a:r>
              <a:rPr lang="ru-RU" dirty="0" err="1" smtClean="0"/>
              <a:t>ада-иелер</a:t>
            </a:r>
            <a:r>
              <a:rPr lang="ru-RU" dirty="0" smtClean="0"/>
              <a:t>, </a:t>
            </a:r>
            <a:r>
              <a:rPr lang="ru-RU" dirty="0" err="1" smtClean="0"/>
              <a:t>чунун-даа</a:t>
            </a:r>
            <a:r>
              <a:rPr lang="ru-RU" dirty="0" smtClean="0"/>
              <a:t> </a:t>
            </a:r>
            <a:r>
              <a:rPr lang="ru-RU" dirty="0" err="1" smtClean="0"/>
              <a:t>мурнунда</a:t>
            </a:r>
            <a:r>
              <a:rPr lang="ru-RU" dirty="0" smtClean="0"/>
              <a:t> </a:t>
            </a:r>
            <a:r>
              <a:rPr lang="ru-RU" dirty="0" err="1" smtClean="0"/>
              <a:t>улуг</a:t>
            </a:r>
            <a:r>
              <a:rPr lang="ru-RU" dirty="0" smtClean="0"/>
              <a:t> </a:t>
            </a:r>
            <a:r>
              <a:rPr lang="ru-RU" dirty="0" err="1" smtClean="0"/>
              <a:t>харыысалгалыывысты</a:t>
            </a:r>
            <a:r>
              <a:rPr lang="ru-RU" dirty="0" smtClean="0"/>
              <a:t> ,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чуулдун</a:t>
            </a:r>
            <a:r>
              <a:rPr lang="ru-RU" dirty="0" smtClean="0"/>
              <a:t> </a:t>
            </a:r>
            <a:r>
              <a:rPr lang="ru-RU" dirty="0" err="1" smtClean="0"/>
              <a:t>чугулазын</a:t>
            </a:r>
            <a:r>
              <a:rPr lang="ru-RU" dirty="0" smtClean="0"/>
              <a:t> </a:t>
            </a:r>
            <a:r>
              <a:rPr lang="ru-RU" dirty="0" err="1" smtClean="0"/>
              <a:t>утпас</a:t>
            </a:r>
            <a:r>
              <a:rPr lang="ru-RU" dirty="0" smtClean="0"/>
              <a:t> </a:t>
            </a:r>
            <a:r>
              <a:rPr lang="ru-RU" dirty="0" err="1" smtClean="0"/>
              <a:t>ужурлуг</a:t>
            </a:r>
            <a:r>
              <a:rPr lang="ru-RU" dirty="0" smtClean="0"/>
              <a:t> бис.</a:t>
            </a:r>
            <a:endParaRPr lang="ru-RU" dirty="0" smtClean="0"/>
          </a:p>
          <a:p>
            <a:pPr marL="0" indent="0" algn="just"/>
            <a:r>
              <a:rPr lang="ru-RU" dirty="0" err="1" smtClean="0"/>
              <a:t>Бичии</a:t>
            </a:r>
            <a:r>
              <a:rPr lang="ru-RU" dirty="0" smtClean="0"/>
              <a:t> </a:t>
            </a:r>
            <a:r>
              <a:rPr lang="ru-RU" dirty="0" err="1" smtClean="0"/>
              <a:t>кижини</a:t>
            </a:r>
            <a:r>
              <a:rPr lang="ru-RU" dirty="0" smtClean="0"/>
              <a:t>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кижизидери</a:t>
            </a:r>
            <a:r>
              <a:rPr lang="ru-RU" dirty="0" smtClean="0"/>
              <a:t>, </a:t>
            </a:r>
            <a:r>
              <a:rPr lang="ru-RU" dirty="0" err="1" smtClean="0"/>
              <a:t>эде</a:t>
            </a:r>
            <a:r>
              <a:rPr lang="ru-RU" dirty="0" smtClean="0"/>
              <a:t> </a:t>
            </a:r>
            <a:r>
              <a:rPr lang="ru-RU" dirty="0" err="1" smtClean="0"/>
              <a:t>кижизидеринден</a:t>
            </a:r>
            <a:r>
              <a:rPr lang="ru-RU" dirty="0" smtClean="0"/>
              <a:t> белен. </a:t>
            </a:r>
            <a:r>
              <a:rPr lang="ru-RU" dirty="0" err="1" smtClean="0"/>
              <a:t>Чашты</a:t>
            </a:r>
            <a:r>
              <a:rPr lang="ru-RU" dirty="0" smtClean="0"/>
              <a:t>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кижизидери</a:t>
            </a:r>
            <a:r>
              <a:rPr lang="ru-RU" dirty="0" smtClean="0"/>
              <a:t> </a:t>
            </a:r>
            <a:r>
              <a:rPr lang="ru-RU" dirty="0" err="1" smtClean="0"/>
              <a:t>дыка</a:t>
            </a:r>
            <a:r>
              <a:rPr lang="ru-RU" dirty="0" smtClean="0"/>
              <a:t> </a:t>
            </a:r>
            <a:r>
              <a:rPr lang="ru-RU" dirty="0" err="1" smtClean="0"/>
              <a:t>улуг</a:t>
            </a:r>
            <a:r>
              <a:rPr lang="ru-RU" dirty="0" smtClean="0"/>
              <a:t> </a:t>
            </a:r>
            <a:r>
              <a:rPr lang="ru-RU" dirty="0" err="1" smtClean="0"/>
              <a:t>берге</a:t>
            </a:r>
            <a:r>
              <a:rPr lang="ru-RU" dirty="0" smtClean="0"/>
              <a:t> </a:t>
            </a:r>
            <a:r>
              <a:rPr lang="ru-RU" dirty="0" err="1" smtClean="0"/>
              <a:t>чуул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чамдык</a:t>
            </a:r>
            <a:r>
              <a:rPr lang="ru-RU" dirty="0" smtClean="0"/>
              <a:t> </a:t>
            </a:r>
            <a:r>
              <a:rPr lang="ru-RU" dirty="0" err="1" smtClean="0"/>
              <a:t>кижилер</a:t>
            </a:r>
            <a:r>
              <a:rPr lang="ru-RU" dirty="0" smtClean="0"/>
              <a:t> </a:t>
            </a:r>
            <a:r>
              <a:rPr lang="ru-RU" dirty="0" err="1" smtClean="0"/>
              <a:t>бодап</a:t>
            </a:r>
            <a:r>
              <a:rPr lang="ru-RU" dirty="0" smtClean="0"/>
              <a:t> </a:t>
            </a:r>
            <a:r>
              <a:rPr lang="ru-RU" dirty="0" err="1" smtClean="0"/>
              <a:t>алганнар</a:t>
            </a:r>
            <a:r>
              <a:rPr lang="ru-RU" dirty="0" smtClean="0"/>
              <a:t>.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ындыг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. </a:t>
            </a:r>
            <a:r>
              <a:rPr lang="ru-RU" dirty="0" err="1" smtClean="0"/>
              <a:t>Бир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шын-на</a:t>
            </a:r>
            <a:r>
              <a:rPr lang="ru-RU" dirty="0" smtClean="0"/>
              <a:t> </a:t>
            </a:r>
            <a:r>
              <a:rPr lang="ru-RU" dirty="0" err="1" smtClean="0"/>
              <a:t>кузели</a:t>
            </a:r>
            <a:r>
              <a:rPr lang="ru-RU" dirty="0" smtClean="0"/>
              <a:t> биле </a:t>
            </a:r>
            <a:r>
              <a:rPr lang="ru-RU" dirty="0" err="1" smtClean="0"/>
              <a:t>кижизидер</a:t>
            </a:r>
            <a:r>
              <a:rPr lang="ru-RU" dirty="0" smtClean="0"/>
              <a:t> </a:t>
            </a:r>
            <a:r>
              <a:rPr lang="ru-RU" dirty="0" err="1" smtClean="0"/>
              <a:t>болза</a:t>
            </a:r>
            <a:r>
              <a:rPr lang="ru-RU" dirty="0" smtClean="0"/>
              <a:t>, </a:t>
            </a:r>
            <a:r>
              <a:rPr lang="ru-RU" dirty="0" err="1" smtClean="0"/>
              <a:t>кандыг-даа</a:t>
            </a:r>
            <a:r>
              <a:rPr lang="ru-RU" dirty="0" smtClean="0"/>
              <a:t> </a:t>
            </a:r>
            <a:r>
              <a:rPr lang="ru-RU" dirty="0" err="1" smtClean="0"/>
              <a:t>ада-ие</a:t>
            </a:r>
            <a:r>
              <a:rPr lang="ru-RU" dirty="0" smtClean="0"/>
              <a:t> </a:t>
            </a:r>
            <a:r>
              <a:rPr lang="ru-RU" dirty="0" err="1" smtClean="0"/>
              <a:t>ону</a:t>
            </a:r>
            <a:r>
              <a:rPr lang="ru-RU" dirty="0" smtClean="0"/>
              <a:t> </a:t>
            </a:r>
            <a:r>
              <a:rPr lang="ru-RU" dirty="0" err="1" smtClean="0"/>
              <a:t>шыдаар</a:t>
            </a:r>
            <a:r>
              <a:rPr lang="ru-RU" dirty="0" smtClean="0"/>
              <a:t>, куш </a:t>
            </a:r>
            <a:r>
              <a:rPr lang="ru-RU" dirty="0" err="1" smtClean="0"/>
              <a:t>чедер</a:t>
            </a:r>
            <a:r>
              <a:rPr lang="ru-RU" dirty="0" smtClean="0"/>
              <a:t> </a:t>
            </a:r>
            <a:r>
              <a:rPr lang="ru-RU" dirty="0" err="1" smtClean="0"/>
              <a:t>ужурлуг</a:t>
            </a:r>
            <a:r>
              <a:rPr lang="ru-RU" dirty="0" smtClean="0"/>
              <a:t>. </a:t>
            </a:r>
            <a:r>
              <a:rPr lang="ru-RU" dirty="0" err="1" smtClean="0"/>
              <a:t>Кижизидилге</a:t>
            </a:r>
            <a:r>
              <a:rPr lang="ru-RU" dirty="0" smtClean="0"/>
              <a:t> </a:t>
            </a:r>
            <a:r>
              <a:rPr lang="ru-RU" dirty="0" err="1" smtClean="0"/>
              <a:t>дээрге</a:t>
            </a:r>
            <a:r>
              <a:rPr lang="ru-RU" dirty="0" smtClean="0"/>
              <a:t> </a:t>
            </a:r>
            <a:r>
              <a:rPr lang="ru-RU" dirty="0" err="1" smtClean="0"/>
              <a:t>аас-кежиктиг</a:t>
            </a:r>
            <a:r>
              <a:rPr lang="ru-RU" dirty="0" smtClean="0"/>
              <a:t>, </a:t>
            </a:r>
            <a:r>
              <a:rPr lang="ru-RU" dirty="0" err="1" smtClean="0"/>
              <a:t>оорушкулуг</a:t>
            </a:r>
            <a:r>
              <a:rPr lang="ru-RU" dirty="0" smtClean="0"/>
              <a:t>, </a:t>
            </a:r>
            <a:r>
              <a:rPr lang="ru-RU" dirty="0" err="1" smtClean="0"/>
              <a:t>эки</a:t>
            </a:r>
            <a:r>
              <a:rPr lang="ru-RU" dirty="0" smtClean="0"/>
              <a:t> </a:t>
            </a:r>
            <a:r>
              <a:rPr lang="ru-RU" dirty="0" err="1" smtClean="0"/>
              <a:t>дээн</a:t>
            </a:r>
            <a:r>
              <a:rPr lang="ru-RU" dirty="0" smtClean="0"/>
              <a:t> </a:t>
            </a:r>
            <a:r>
              <a:rPr lang="ru-RU" dirty="0" err="1" smtClean="0"/>
              <a:t>чуулдернин</a:t>
            </a:r>
            <a:r>
              <a:rPr lang="ru-RU" dirty="0" smtClean="0"/>
              <a:t> </a:t>
            </a:r>
            <a:r>
              <a:rPr lang="ru-RU" dirty="0" err="1" smtClean="0"/>
              <a:t>бирээзи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 algn="just"/>
            <a:r>
              <a:rPr lang="ru-RU" dirty="0" err="1" smtClean="0"/>
              <a:t>Эде</a:t>
            </a:r>
            <a:r>
              <a:rPr lang="ru-RU" dirty="0" smtClean="0"/>
              <a:t> </a:t>
            </a:r>
            <a:r>
              <a:rPr lang="ru-RU" dirty="0" err="1" smtClean="0"/>
              <a:t>кижизидери</a:t>
            </a:r>
            <a:r>
              <a:rPr lang="ru-RU" dirty="0" smtClean="0"/>
              <a:t> </a:t>
            </a:r>
            <a:r>
              <a:rPr lang="ru-RU" dirty="0" err="1" smtClean="0"/>
              <a:t>дээрге</a:t>
            </a:r>
            <a:r>
              <a:rPr lang="ru-RU" dirty="0" smtClean="0"/>
              <a:t>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шуут</a:t>
            </a:r>
            <a:r>
              <a:rPr lang="ru-RU" dirty="0" smtClean="0"/>
              <a:t> </a:t>
            </a:r>
            <a:r>
              <a:rPr lang="ru-RU" dirty="0" err="1" smtClean="0"/>
              <a:t>оске</a:t>
            </a:r>
            <a:r>
              <a:rPr lang="ru-RU" dirty="0" smtClean="0"/>
              <a:t> </a:t>
            </a:r>
            <a:r>
              <a:rPr lang="ru-RU" dirty="0" err="1" smtClean="0"/>
              <a:t>херек</a:t>
            </a:r>
            <a:r>
              <a:rPr lang="ru-RU" dirty="0" smtClean="0"/>
              <a:t>. </a:t>
            </a:r>
            <a:r>
              <a:rPr lang="ru-RU" dirty="0" err="1" smtClean="0"/>
              <a:t>Ада-ие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бир-ле</a:t>
            </a:r>
            <a:r>
              <a:rPr lang="ru-RU" dirty="0" smtClean="0"/>
              <a:t> </a:t>
            </a:r>
            <a:r>
              <a:rPr lang="ru-RU" dirty="0" err="1" smtClean="0"/>
              <a:t>черде</a:t>
            </a:r>
            <a:r>
              <a:rPr lang="ru-RU" dirty="0" smtClean="0"/>
              <a:t>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чувени</a:t>
            </a:r>
            <a:r>
              <a:rPr lang="ru-RU" dirty="0" smtClean="0"/>
              <a:t> </a:t>
            </a:r>
            <a:r>
              <a:rPr lang="ru-RU" dirty="0" err="1" smtClean="0"/>
              <a:t>кылыпкан</a:t>
            </a:r>
            <a:r>
              <a:rPr lang="ru-RU" dirty="0" smtClean="0"/>
              <a:t>, </a:t>
            </a:r>
            <a:r>
              <a:rPr lang="ru-RU" dirty="0" err="1" smtClean="0"/>
              <a:t>уругнун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 </a:t>
            </a:r>
            <a:r>
              <a:rPr lang="ru-RU" dirty="0" err="1" smtClean="0"/>
              <a:t>эвээш</a:t>
            </a:r>
            <a:r>
              <a:rPr lang="ru-RU" dirty="0" smtClean="0"/>
              <a:t> </a:t>
            </a:r>
            <a:r>
              <a:rPr lang="ru-RU" dirty="0" err="1" smtClean="0"/>
              <a:t>бодап</a:t>
            </a:r>
            <a:r>
              <a:rPr lang="ru-RU" dirty="0" smtClean="0"/>
              <a:t> </a:t>
            </a:r>
            <a:r>
              <a:rPr lang="ru-RU" dirty="0" err="1" smtClean="0"/>
              <a:t>турган</a:t>
            </a:r>
            <a:r>
              <a:rPr lang="ru-RU" dirty="0" smtClean="0"/>
              <a:t>, </a:t>
            </a:r>
            <a:r>
              <a:rPr lang="ru-RU" dirty="0" err="1" smtClean="0"/>
              <a:t>чалгаарап</a:t>
            </a:r>
            <a:r>
              <a:rPr lang="ru-RU" dirty="0" smtClean="0"/>
              <a:t> </a:t>
            </a:r>
            <a:r>
              <a:rPr lang="ru-RU" dirty="0" err="1" smtClean="0"/>
              <a:t>эрттирипкен</a:t>
            </a:r>
            <a:r>
              <a:rPr lang="ru-RU" dirty="0" smtClean="0"/>
              <a:t>, </a:t>
            </a:r>
            <a:r>
              <a:rPr lang="ru-RU" dirty="0" err="1" smtClean="0"/>
              <a:t>сула</a:t>
            </a:r>
            <a:r>
              <a:rPr lang="ru-RU" dirty="0" smtClean="0"/>
              <a:t> </a:t>
            </a:r>
            <a:r>
              <a:rPr lang="ru-RU" dirty="0" err="1" smtClean="0"/>
              <a:t>салыпкан</a:t>
            </a:r>
            <a:r>
              <a:rPr lang="ru-RU" dirty="0" smtClean="0"/>
              <a:t> </a:t>
            </a:r>
            <a:r>
              <a:rPr lang="ru-RU" dirty="0" err="1" smtClean="0"/>
              <a:t>болза</a:t>
            </a:r>
            <a:r>
              <a:rPr lang="ru-RU" dirty="0" smtClean="0"/>
              <a:t> </a:t>
            </a:r>
            <a:r>
              <a:rPr lang="ru-RU" dirty="0" err="1" smtClean="0"/>
              <a:t>ону</a:t>
            </a:r>
            <a:r>
              <a:rPr lang="ru-RU" dirty="0" smtClean="0"/>
              <a:t> </a:t>
            </a:r>
            <a:r>
              <a:rPr lang="ru-RU" dirty="0" err="1" smtClean="0"/>
              <a:t>оон</a:t>
            </a:r>
            <a:r>
              <a:rPr lang="ru-RU" dirty="0" smtClean="0"/>
              <a:t> </a:t>
            </a:r>
            <a:r>
              <a:rPr lang="ru-RU" dirty="0" err="1" smtClean="0"/>
              <a:t>соонда</a:t>
            </a:r>
            <a:r>
              <a:rPr lang="ru-RU" dirty="0" smtClean="0"/>
              <a:t> </a:t>
            </a:r>
            <a:r>
              <a:rPr lang="ru-RU" dirty="0" err="1" smtClean="0"/>
              <a:t>эдип</a:t>
            </a:r>
            <a:r>
              <a:rPr lang="ru-RU" dirty="0" smtClean="0"/>
              <a:t> </a:t>
            </a:r>
            <a:r>
              <a:rPr lang="ru-RU" dirty="0" err="1" smtClean="0"/>
              <a:t>алыры</a:t>
            </a:r>
            <a:r>
              <a:rPr lang="ru-RU" dirty="0" smtClean="0"/>
              <a:t> белен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херек</a:t>
            </a:r>
            <a:r>
              <a:rPr lang="ru-RU" dirty="0" smtClean="0"/>
              <a:t>.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талазы</a:t>
            </a:r>
            <a:r>
              <a:rPr lang="ru-RU" dirty="0" smtClean="0"/>
              <a:t> биле </a:t>
            </a:r>
            <a:r>
              <a:rPr lang="ru-RU" dirty="0" err="1" smtClean="0"/>
              <a:t>хой</a:t>
            </a:r>
            <a:r>
              <a:rPr lang="ru-RU" dirty="0" smtClean="0"/>
              <a:t> куш, </a:t>
            </a:r>
            <a:r>
              <a:rPr lang="ru-RU" dirty="0" err="1" smtClean="0"/>
              <a:t>угаан</a:t>
            </a:r>
            <a:r>
              <a:rPr lang="ru-RU" dirty="0" smtClean="0"/>
              <a:t>, </a:t>
            </a:r>
            <a:r>
              <a:rPr lang="ru-RU" dirty="0" err="1" smtClean="0"/>
              <a:t>шыдамык</a:t>
            </a:r>
            <a:r>
              <a:rPr lang="ru-RU" dirty="0" smtClean="0"/>
              <a:t> </a:t>
            </a:r>
            <a:r>
              <a:rPr lang="ru-RU" dirty="0" err="1" smtClean="0"/>
              <a:t>чорук</a:t>
            </a:r>
            <a:r>
              <a:rPr lang="ru-RU" dirty="0" smtClean="0"/>
              <a:t> </a:t>
            </a:r>
            <a:r>
              <a:rPr lang="ru-RU" dirty="0" err="1" smtClean="0"/>
              <a:t>херек</a:t>
            </a:r>
            <a:r>
              <a:rPr lang="ru-RU" dirty="0" smtClean="0"/>
              <a:t>. А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бугу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бурузунге</a:t>
            </a:r>
            <a:r>
              <a:rPr lang="ru-RU" dirty="0" smtClean="0"/>
              <a:t> </a:t>
            </a:r>
            <a:r>
              <a:rPr lang="ru-RU" dirty="0" err="1" smtClean="0"/>
              <a:t>турбас</a:t>
            </a:r>
            <a:r>
              <a:rPr lang="ru-RU" dirty="0" smtClean="0"/>
              <a:t> </a:t>
            </a:r>
            <a:r>
              <a:rPr lang="ru-RU" dirty="0" err="1" smtClean="0"/>
              <a:t>болгай</a:t>
            </a:r>
            <a:r>
              <a:rPr lang="ru-RU" dirty="0" smtClean="0"/>
              <a:t>. </a:t>
            </a:r>
            <a:r>
              <a:rPr lang="ru-RU" dirty="0" err="1" smtClean="0"/>
              <a:t>Оон</a:t>
            </a:r>
            <a:r>
              <a:rPr lang="ru-RU" dirty="0" smtClean="0"/>
              <a:t> </a:t>
            </a:r>
            <a:r>
              <a:rPr lang="ru-RU" dirty="0" err="1" smtClean="0"/>
              <a:t>туннелинде</a:t>
            </a:r>
            <a:r>
              <a:rPr lang="ru-RU" dirty="0" smtClean="0"/>
              <a:t> </a:t>
            </a:r>
            <a:r>
              <a:rPr lang="ru-RU" dirty="0" err="1" smtClean="0"/>
              <a:t>чуртталгаже</a:t>
            </a:r>
            <a:r>
              <a:rPr lang="ru-RU" dirty="0" smtClean="0"/>
              <a:t>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кижизиттинген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кирип</a:t>
            </a:r>
            <a:r>
              <a:rPr lang="ru-RU" dirty="0" smtClean="0"/>
              <a:t> </a:t>
            </a:r>
            <a:r>
              <a:rPr lang="ru-RU" dirty="0" err="1" smtClean="0"/>
              <a:t>келир.Бир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эде</a:t>
            </a:r>
            <a:r>
              <a:rPr lang="ru-RU" dirty="0" smtClean="0"/>
              <a:t> </a:t>
            </a:r>
            <a:r>
              <a:rPr lang="ru-RU" dirty="0" err="1" smtClean="0"/>
              <a:t>кижизидип</a:t>
            </a:r>
            <a:r>
              <a:rPr lang="ru-RU" dirty="0" smtClean="0"/>
              <a:t> </a:t>
            </a:r>
            <a:r>
              <a:rPr lang="ru-RU" dirty="0" err="1" smtClean="0"/>
              <a:t>шыдаптар</a:t>
            </a:r>
            <a:r>
              <a:rPr lang="ru-RU" dirty="0" smtClean="0"/>
              <a:t> </a:t>
            </a:r>
            <a:r>
              <a:rPr lang="ru-RU" dirty="0" err="1" smtClean="0"/>
              <a:t>болзувусса</a:t>
            </a:r>
            <a:r>
              <a:rPr lang="ru-RU" dirty="0" smtClean="0"/>
              <a:t>, </a:t>
            </a:r>
            <a:r>
              <a:rPr lang="ru-RU" dirty="0" err="1" smtClean="0"/>
              <a:t>коорге</a:t>
            </a:r>
            <a:r>
              <a:rPr lang="ru-RU" dirty="0" smtClean="0"/>
              <a:t> </a:t>
            </a:r>
            <a:r>
              <a:rPr lang="ru-RU" dirty="0" err="1" smtClean="0"/>
              <a:t>безин</a:t>
            </a:r>
            <a:r>
              <a:rPr lang="ru-RU" dirty="0" smtClean="0"/>
              <a:t> </a:t>
            </a:r>
            <a:r>
              <a:rPr lang="ru-RU" dirty="0" err="1" smtClean="0"/>
              <a:t>оорунчуг</a:t>
            </a:r>
            <a:r>
              <a:rPr lang="ru-RU" dirty="0" smtClean="0"/>
              <a:t>, </a:t>
            </a:r>
            <a:r>
              <a:rPr lang="ru-RU" dirty="0" err="1" smtClean="0"/>
              <a:t>сеткил</a:t>
            </a:r>
            <a:r>
              <a:rPr lang="ru-RU" dirty="0" smtClean="0"/>
              <a:t> </a:t>
            </a:r>
            <a:r>
              <a:rPr lang="ru-RU" dirty="0" err="1" smtClean="0"/>
              <a:t>ханып</a:t>
            </a:r>
            <a:r>
              <a:rPr lang="ru-RU" dirty="0" smtClean="0"/>
              <a:t> </a:t>
            </a:r>
            <a:r>
              <a:rPr lang="ru-RU" dirty="0" err="1" smtClean="0"/>
              <a:t>олурар</a:t>
            </a:r>
            <a:r>
              <a:rPr lang="ru-RU" dirty="0" smtClean="0"/>
              <a:t> бис. </a:t>
            </a:r>
            <a:r>
              <a:rPr lang="ru-RU" dirty="0" err="1" smtClean="0"/>
              <a:t>Дораан</a:t>
            </a:r>
            <a:r>
              <a:rPr lang="ru-RU" dirty="0" smtClean="0"/>
              <a:t>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кижизиттинген</a:t>
            </a:r>
            <a:r>
              <a:rPr lang="ru-RU" dirty="0" smtClean="0"/>
              <a:t> </a:t>
            </a:r>
            <a:r>
              <a:rPr lang="ru-RU" dirty="0" err="1" smtClean="0"/>
              <a:t>турган</a:t>
            </a:r>
            <a:r>
              <a:rPr lang="ru-RU" dirty="0" smtClean="0"/>
              <a:t> </a:t>
            </a:r>
            <a:r>
              <a:rPr lang="ru-RU" dirty="0" err="1" smtClean="0"/>
              <a:t>болза</a:t>
            </a:r>
            <a:r>
              <a:rPr lang="ru-RU" dirty="0" smtClean="0"/>
              <a:t>,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чаа</a:t>
            </a:r>
            <a:r>
              <a:rPr lang="ru-RU" dirty="0" smtClean="0"/>
              <a:t>, </a:t>
            </a:r>
            <a:r>
              <a:rPr lang="ru-RU" dirty="0" err="1" smtClean="0"/>
              <a:t>эде</a:t>
            </a:r>
            <a:r>
              <a:rPr lang="ru-RU" dirty="0" smtClean="0"/>
              <a:t> </a:t>
            </a:r>
            <a:r>
              <a:rPr lang="ru-RU" dirty="0" err="1" smtClean="0"/>
              <a:t>кижизиттинген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оон-даа</a:t>
            </a:r>
            <a:r>
              <a:rPr lang="ru-RU" dirty="0" smtClean="0"/>
              <a:t> </a:t>
            </a:r>
            <a:r>
              <a:rPr lang="ru-RU" dirty="0" err="1" smtClean="0"/>
              <a:t>хойну</a:t>
            </a:r>
            <a:r>
              <a:rPr lang="ru-RU" dirty="0" smtClean="0"/>
              <a:t> </a:t>
            </a:r>
            <a:r>
              <a:rPr lang="ru-RU" dirty="0" err="1" smtClean="0"/>
              <a:t>билип</a:t>
            </a:r>
            <a:r>
              <a:rPr lang="ru-RU" dirty="0" smtClean="0"/>
              <a:t>, </a:t>
            </a:r>
            <a:r>
              <a:rPr lang="ru-RU" dirty="0" err="1" smtClean="0"/>
              <a:t>чуртталгаже</a:t>
            </a:r>
            <a:r>
              <a:rPr lang="ru-RU" dirty="0" smtClean="0"/>
              <a:t> </a:t>
            </a:r>
            <a:r>
              <a:rPr lang="ru-RU" dirty="0" err="1" smtClean="0"/>
              <a:t>оон-даа</a:t>
            </a:r>
            <a:r>
              <a:rPr lang="ru-RU" dirty="0" smtClean="0"/>
              <a:t> </a:t>
            </a:r>
            <a:r>
              <a:rPr lang="ru-RU" dirty="0" err="1" smtClean="0"/>
              <a:t>кужу</a:t>
            </a:r>
            <a:r>
              <a:rPr lang="ru-RU" dirty="0" smtClean="0"/>
              <a:t> </a:t>
            </a:r>
            <a:r>
              <a:rPr lang="ru-RU" dirty="0" err="1" smtClean="0"/>
              <a:t>хой</a:t>
            </a:r>
            <a:r>
              <a:rPr lang="ru-RU" dirty="0" smtClean="0"/>
              <a:t> , </a:t>
            </a:r>
            <a:r>
              <a:rPr lang="ru-RU" dirty="0" err="1" smtClean="0"/>
              <a:t>аас-кежиктиг</a:t>
            </a:r>
            <a:r>
              <a:rPr lang="ru-RU" dirty="0" smtClean="0"/>
              <a:t>, </a:t>
            </a:r>
            <a:r>
              <a:rPr lang="ru-RU" dirty="0" err="1" smtClean="0"/>
              <a:t>белеткелдиг</a:t>
            </a:r>
            <a:r>
              <a:rPr lang="ru-RU" dirty="0" smtClean="0"/>
              <a:t> </a:t>
            </a:r>
            <a:r>
              <a:rPr lang="ru-RU" dirty="0" err="1" smtClean="0"/>
              <a:t>кириптер</a:t>
            </a:r>
            <a:r>
              <a:rPr lang="ru-RU" dirty="0" smtClean="0"/>
              <a:t> </a:t>
            </a:r>
            <a:r>
              <a:rPr lang="ru-RU" dirty="0" err="1" smtClean="0"/>
              <a:t>ужурлуг</a:t>
            </a:r>
            <a:r>
              <a:rPr lang="ru-RU" dirty="0" smtClean="0"/>
              <a:t>. </a:t>
            </a:r>
            <a:r>
              <a:rPr lang="ru-RU" dirty="0" err="1" smtClean="0"/>
              <a:t>Уругну</a:t>
            </a:r>
            <a:r>
              <a:rPr lang="ru-RU" dirty="0" smtClean="0"/>
              <a:t> </a:t>
            </a:r>
            <a:r>
              <a:rPr lang="ru-RU" dirty="0" err="1" smtClean="0"/>
              <a:t>эде</a:t>
            </a:r>
            <a:r>
              <a:rPr lang="ru-RU" dirty="0" smtClean="0"/>
              <a:t> </a:t>
            </a:r>
            <a:r>
              <a:rPr lang="ru-RU" dirty="0" err="1" smtClean="0"/>
              <a:t>кижизидип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 </a:t>
            </a:r>
            <a:r>
              <a:rPr lang="ru-RU" dirty="0" err="1" smtClean="0"/>
              <a:t>уезинде</a:t>
            </a:r>
            <a:r>
              <a:rPr lang="ru-RU" dirty="0" smtClean="0"/>
              <a:t> </a:t>
            </a:r>
            <a:r>
              <a:rPr lang="ru-RU" dirty="0" err="1" smtClean="0"/>
              <a:t>улуг</a:t>
            </a:r>
            <a:r>
              <a:rPr lang="ru-RU" dirty="0" smtClean="0"/>
              <a:t> </a:t>
            </a:r>
            <a:r>
              <a:rPr lang="ru-RU" dirty="0" err="1" smtClean="0"/>
              <a:t>мунгаралга</a:t>
            </a:r>
            <a:r>
              <a:rPr lang="ru-RU" dirty="0" smtClean="0"/>
              <a:t>, </a:t>
            </a:r>
            <a:r>
              <a:rPr lang="ru-RU" dirty="0" err="1" smtClean="0"/>
              <a:t>кайы-хамаан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 </a:t>
            </a:r>
            <a:r>
              <a:rPr lang="ru-RU" dirty="0" err="1" smtClean="0"/>
              <a:t>ажынып</a:t>
            </a:r>
            <a:r>
              <a:rPr lang="ru-RU" dirty="0" smtClean="0"/>
              <a:t> </a:t>
            </a:r>
            <a:r>
              <a:rPr lang="ru-RU" dirty="0" err="1" smtClean="0"/>
              <a:t>хорадаарынга</a:t>
            </a:r>
            <a:r>
              <a:rPr lang="ru-RU" dirty="0" smtClean="0"/>
              <a:t>, </a:t>
            </a:r>
            <a:r>
              <a:rPr lang="ru-RU" dirty="0" err="1" smtClean="0"/>
              <a:t>харын-даа</a:t>
            </a:r>
            <a:r>
              <a:rPr lang="ru-RU" dirty="0" smtClean="0"/>
              <a:t> </a:t>
            </a:r>
            <a:r>
              <a:rPr lang="ru-RU" dirty="0" err="1" smtClean="0"/>
              <a:t>бодунун</a:t>
            </a:r>
            <a:r>
              <a:rPr lang="ru-RU" dirty="0" smtClean="0"/>
              <a:t> </a:t>
            </a:r>
            <a:r>
              <a:rPr lang="ru-RU" dirty="0" err="1" smtClean="0"/>
              <a:t>аажы-чанын</a:t>
            </a:r>
            <a:r>
              <a:rPr lang="ru-RU" dirty="0" smtClean="0"/>
              <a:t> </a:t>
            </a:r>
            <a:r>
              <a:rPr lang="ru-RU" dirty="0" err="1" smtClean="0"/>
              <a:t>уреп</a:t>
            </a:r>
            <a:r>
              <a:rPr lang="ru-RU" dirty="0" smtClean="0"/>
              <a:t> </a:t>
            </a:r>
            <a:r>
              <a:rPr lang="ru-RU" dirty="0" err="1" smtClean="0"/>
              <a:t>алыр</a:t>
            </a:r>
            <a:r>
              <a:rPr lang="ru-RU" dirty="0" smtClean="0"/>
              <a:t> </a:t>
            </a:r>
            <a:r>
              <a:rPr lang="ru-RU" dirty="0" err="1" smtClean="0"/>
              <a:t>чорукка</a:t>
            </a:r>
            <a:r>
              <a:rPr lang="ru-RU" dirty="0" smtClean="0"/>
              <a:t> </a:t>
            </a:r>
            <a:r>
              <a:rPr lang="ru-RU" dirty="0" err="1" smtClean="0"/>
              <a:t>чедирип</a:t>
            </a:r>
            <a:r>
              <a:rPr lang="ru-RU" dirty="0" smtClean="0"/>
              <a:t> </a:t>
            </a:r>
            <a:r>
              <a:rPr lang="ru-RU" dirty="0" err="1" smtClean="0"/>
              <a:t>болур</a:t>
            </a:r>
            <a:r>
              <a:rPr lang="ru-RU" dirty="0" smtClean="0"/>
              <a:t>.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бугуну</a:t>
            </a:r>
            <a:r>
              <a:rPr lang="ru-RU" dirty="0" smtClean="0"/>
              <a:t> </a:t>
            </a:r>
            <a:r>
              <a:rPr lang="ru-RU" dirty="0" err="1" smtClean="0"/>
              <a:t>ургулчу</a:t>
            </a:r>
            <a:r>
              <a:rPr lang="ru-RU" dirty="0" smtClean="0"/>
              <a:t> </a:t>
            </a:r>
            <a:r>
              <a:rPr lang="ru-RU" dirty="0" err="1" smtClean="0"/>
              <a:t>бодап</a:t>
            </a:r>
            <a:r>
              <a:rPr lang="ru-RU" dirty="0" smtClean="0"/>
              <a:t>, </a:t>
            </a:r>
            <a:r>
              <a:rPr lang="ru-RU" dirty="0" err="1" smtClean="0"/>
              <a:t>кичээнгейлиг</a:t>
            </a:r>
            <a:r>
              <a:rPr lang="ru-RU" dirty="0" smtClean="0"/>
              <a:t> </a:t>
            </a:r>
            <a:r>
              <a:rPr lang="ru-RU" dirty="0" err="1" smtClean="0"/>
              <a:t>болунар</a:t>
            </a:r>
            <a:r>
              <a:rPr lang="ru-RU" dirty="0" smtClean="0"/>
              <a:t>, </a:t>
            </a:r>
            <a:r>
              <a:rPr lang="ru-RU" dirty="0" err="1" smtClean="0"/>
              <a:t>эргим</a:t>
            </a:r>
            <a:r>
              <a:rPr lang="ru-RU" dirty="0" smtClean="0"/>
              <a:t> </a:t>
            </a:r>
            <a:r>
              <a:rPr lang="ru-RU" dirty="0" err="1" smtClean="0"/>
              <a:t>ада-иелер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 algn="just"/>
            <a:r>
              <a:rPr lang="ru-RU" dirty="0" err="1" smtClean="0"/>
              <a:t>Чамдык</a:t>
            </a:r>
            <a:r>
              <a:rPr lang="ru-RU" dirty="0" smtClean="0"/>
              <a:t> </a:t>
            </a:r>
            <a:r>
              <a:rPr lang="ru-RU" dirty="0" err="1" smtClean="0"/>
              <a:t>частырыглар</a:t>
            </a:r>
            <a:r>
              <a:rPr lang="ru-RU" dirty="0" smtClean="0"/>
              <a:t> </a:t>
            </a:r>
            <a:r>
              <a:rPr lang="ru-RU" dirty="0" err="1" smtClean="0"/>
              <a:t>ада-ие</a:t>
            </a:r>
            <a:r>
              <a:rPr lang="ru-RU" dirty="0" smtClean="0"/>
              <a:t> </a:t>
            </a:r>
            <a:r>
              <a:rPr lang="ru-RU" dirty="0" err="1" smtClean="0"/>
              <a:t>кандыг</a:t>
            </a:r>
            <a:r>
              <a:rPr lang="ru-RU" dirty="0" smtClean="0"/>
              <a:t> </a:t>
            </a:r>
            <a:r>
              <a:rPr lang="ru-RU" dirty="0" err="1" smtClean="0"/>
              <a:t>уеде</a:t>
            </a:r>
            <a:r>
              <a:rPr lang="ru-RU" dirty="0" smtClean="0"/>
              <a:t> </a:t>
            </a:r>
            <a:r>
              <a:rPr lang="ru-RU" dirty="0" err="1" smtClean="0"/>
              <a:t>чурттап</a:t>
            </a:r>
            <a:r>
              <a:rPr lang="ru-RU" dirty="0" smtClean="0"/>
              <a:t> </a:t>
            </a:r>
            <a:r>
              <a:rPr lang="ru-RU" dirty="0" err="1" smtClean="0"/>
              <a:t>чоруурун</a:t>
            </a:r>
            <a:r>
              <a:rPr lang="ru-RU" dirty="0" smtClean="0"/>
              <a:t> </a:t>
            </a:r>
            <a:r>
              <a:rPr lang="ru-RU" dirty="0" err="1" smtClean="0"/>
              <a:t>уттупканындан</a:t>
            </a:r>
            <a:r>
              <a:rPr lang="ru-RU" dirty="0" smtClean="0"/>
              <a:t> </a:t>
            </a:r>
            <a:r>
              <a:rPr lang="ru-RU" dirty="0" err="1" smtClean="0"/>
              <a:t>бооп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. </a:t>
            </a:r>
            <a:r>
              <a:rPr lang="ru-RU" dirty="0" err="1" smtClean="0"/>
              <a:t>Ажылынга</a:t>
            </a:r>
            <a:r>
              <a:rPr lang="ru-RU" dirty="0" smtClean="0"/>
              <a:t>, </a:t>
            </a:r>
            <a:r>
              <a:rPr lang="ru-RU" dirty="0" err="1" smtClean="0"/>
              <a:t>оске</a:t>
            </a:r>
            <a:r>
              <a:rPr lang="ru-RU" dirty="0" smtClean="0"/>
              <a:t> </a:t>
            </a:r>
            <a:r>
              <a:rPr lang="ru-RU" dirty="0" err="1" smtClean="0"/>
              <a:t>хой-ниити</a:t>
            </a:r>
            <a:r>
              <a:rPr lang="ru-RU" dirty="0" smtClean="0"/>
              <a:t> </a:t>
            </a:r>
            <a:r>
              <a:rPr lang="ru-RU" dirty="0" err="1" smtClean="0"/>
              <a:t>черинге</a:t>
            </a:r>
            <a:r>
              <a:rPr lang="ru-RU" dirty="0" smtClean="0"/>
              <a:t> </a:t>
            </a:r>
            <a:r>
              <a:rPr lang="ru-RU" dirty="0" err="1" smtClean="0"/>
              <a:t>толептиг</a:t>
            </a:r>
            <a:r>
              <a:rPr lang="ru-RU" dirty="0" smtClean="0"/>
              <a:t> </a:t>
            </a:r>
            <a:r>
              <a:rPr lang="ru-RU" dirty="0" err="1" smtClean="0"/>
              <a:t>кижилер</a:t>
            </a:r>
            <a:r>
              <a:rPr lang="ru-RU" dirty="0" smtClean="0"/>
              <a:t> </a:t>
            </a:r>
            <a:r>
              <a:rPr lang="ru-RU" dirty="0" err="1" smtClean="0"/>
              <a:t>бооп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, а </a:t>
            </a:r>
            <a:r>
              <a:rPr lang="ru-RU" dirty="0" err="1" smtClean="0"/>
              <a:t>ог-булеге</a:t>
            </a:r>
            <a:r>
              <a:rPr lang="ru-RU" dirty="0" smtClean="0"/>
              <a:t>, </a:t>
            </a:r>
            <a:r>
              <a:rPr lang="ru-RU" dirty="0" err="1" smtClean="0"/>
              <a:t>ажы-толунун</a:t>
            </a:r>
            <a:r>
              <a:rPr lang="ru-RU" dirty="0" smtClean="0"/>
              <a:t> </a:t>
            </a:r>
            <a:r>
              <a:rPr lang="ru-RU" dirty="0" err="1" smtClean="0"/>
              <a:t>аразынга</a:t>
            </a:r>
            <a:r>
              <a:rPr lang="ru-RU" dirty="0" smtClean="0"/>
              <a:t> эрги </a:t>
            </a:r>
            <a:r>
              <a:rPr lang="ru-RU" dirty="0" err="1" smtClean="0"/>
              <a:t>хевээр</a:t>
            </a:r>
            <a:r>
              <a:rPr lang="ru-RU" dirty="0" smtClean="0"/>
              <a:t> </a:t>
            </a:r>
            <a:r>
              <a:rPr lang="ru-RU" dirty="0" err="1" smtClean="0"/>
              <a:t>чурттап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 </a:t>
            </a:r>
            <a:r>
              <a:rPr lang="ru-RU" dirty="0" err="1" smtClean="0"/>
              <a:t>кижилер</a:t>
            </a:r>
            <a:r>
              <a:rPr lang="ru-RU" dirty="0" smtClean="0"/>
              <a:t> база бар </a:t>
            </a:r>
            <a:r>
              <a:rPr lang="ru-RU" dirty="0" err="1" smtClean="0"/>
              <a:t>болгулаар</a:t>
            </a:r>
            <a:r>
              <a:rPr lang="ru-RU" dirty="0" smtClean="0"/>
              <a:t>. </a:t>
            </a:r>
            <a:r>
              <a:rPr lang="ru-RU" dirty="0" err="1" smtClean="0"/>
              <a:t>Ада-даа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, </a:t>
            </a:r>
            <a:r>
              <a:rPr lang="ru-RU" dirty="0" err="1" smtClean="0"/>
              <a:t>ие-даа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ог-буледе</a:t>
            </a:r>
            <a:r>
              <a:rPr lang="ru-RU" dirty="0" smtClean="0"/>
              <a:t> </a:t>
            </a:r>
            <a:r>
              <a:rPr lang="ru-RU" dirty="0" err="1" smtClean="0"/>
              <a:t>эн-не</a:t>
            </a:r>
            <a:r>
              <a:rPr lang="ru-RU" dirty="0" smtClean="0"/>
              <a:t> </a:t>
            </a:r>
            <a:r>
              <a:rPr lang="ru-RU" dirty="0" err="1" smtClean="0"/>
              <a:t>улуг</a:t>
            </a:r>
            <a:r>
              <a:rPr lang="ru-RU" dirty="0" smtClean="0"/>
              <a:t> </a:t>
            </a:r>
            <a:r>
              <a:rPr lang="ru-RU" dirty="0" err="1" smtClean="0"/>
              <a:t>эргелиг</a:t>
            </a:r>
            <a:r>
              <a:rPr lang="ru-RU" dirty="0" smtClean="0"/>
              <a:t>,</a:t>
            </a:r>
            <a:endParaRPr lang="ru-RU" dirty="0" smtClean="0"/>
          </a:p>
          <a:p>
            <a:pPr marL="0" indent="0" algn="just">
              <a:tabLst>
                <a:tab pos="0" algn="l"/>
              </a:tabLst>
            </a:pPr>
            <a:r>
              <a:rPr lang="ru-RU" dirty="0" err="1" smtClean="0"/>
              <a:t>чагырга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,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чуг-ле</a:t>
            </a:r>
            <a:r>
              <a:rPr lang="ru-RU" dirty="0" smtClean="0"/>
              <a:t> </a:t>
            </a:r>
            <a:r>
              <a:rPr lang="ru-RU" dirty="0" err="1" smtClean="0"/>
              <a:t>эн</a:t>
            </a:r>
            <a:r>
              <a:rPr lang="ru-RU" dirty="0" smtClean="0"/>
              <a:t> </a:t>
            </a:r>
            <a:r>
              <a:rPr lang="ru-RU" dirty="0" err="1" smtClean="0"/>
              <a:t>улуу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эн</a:t>
            </a:r>
            <a:r>
              <a:rPr lang="ru-RU" dirty="0" smtClean="0"/>
              <a:t> </a:t>
            </a:r>
            <a:r>
              <a:rPr lang="ru-RU" dirty="0" err="1" smtClean="0"/>
              <a:t>харыысалгалыг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чувени</a:t>
            </a:r>
            <a:r>
              <a:rPr lang="ru-RU" dirty="0" smtClean="0"/>
              <a:t> </a:t>
            </a:r>
            <a:r>
              <a:rPr lang="ru-RU" dirty="0" err="1" smtClean="0"/>
              <a:t>билир</a:t>
            </a:r>
            <a:r>
              <a:rPr lang="ru-RU" dirty="0" smtClean="0"/>
              <a:t> </a:t>
            </a:r>
            <a:r>
              <a:rPr lang="ru-RU" dirty="0" err="1" smtClean="0"/>
              <a:t>болза</a:t>
            </a:r>
            <a:r>
              <a:rPr lang="ru-RU" dirty="0" smtClean="0"/>
              <a:t> </a:t>
            </a:r>
            <a:r>
              <a:rPr lang="ru-RU" dirty="0" err="1" smtClean="0"/>
              <a:t>кижизидилге</a:t>
            </a:r>
            <a:r>
              <a:rPr lang="ru-RU" dirty="0" smtClean="0"/>
              <a:t>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чоруттунар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95801" y="990600"/>
            <a:ext cx="4191000" cy="5486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000" dirty="0" err="1" smtClean="0"/>
              <a:t>Ог-булеге</a:t>
            </a:r>
            <a:r>
              <a:rPr lang="ru-RU" sz="1000" dirty="0" smtClean="0"/>
              <a:t> </a:t>
            </a:r>
            <a:r>
              <a:rPr lang="ru-RU" sz="1000" dirty="0" err="1" smtClean="0"/>
              <a:t>чангыс</a:t>
            </a:r>
            <a:r>
              <a:rPr lang="ru-RU" sz="1000" dirty="0" smtClean="0"/>
              <a:t> </a:t>
            </a:r>
            <a:r>
              <a:rPr lang="ru-RU" sz="1000" dirty="0" err="1" smtClean="0"/>
              <a:t>уругну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кижизидери</a:t>
            </a:r>
            <a:r>
              <a:rPr lang="ru-RU" sz="1000" dirty="0" smtClean="0"/>
              <a:t> </a:t>
            </a:r>
            <a:r>
              <a:rPr lang="ru-RU" sz="1000" dirty="0" err="1" smtClean="0"/>
              <a:t>хой</a:t>
            </a:r>
            <a:r>
              <a:rPr lang="ru-RU" sz="1000" dirty="0" smtClean="0"/>
              <a:t> </a:t>
            </a:r>
            <a:r>
              <a:rPr lang="ru-RU" sz="1000" dirty="0" err="1" smtClean="0"/>
              <a:t>уругну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кижизидеринден</a:t>
            </a:r>
            <a:r>
              <a:rPr lang="ru-RU" sz="1000" dirty="0" smtClean="0"/>
              <a:t> </a:t>
            </a:r>
            <a:r>
              <a:rPr lang="ru-RU" sz="1000" dirty="0" err="1" smtClean="0"/>
              <a:t>берге</a:t>
            </a:r>
            <a:r>
              <a:rPr lang="ru-RU" sz="1000" dirty="0" smtClean="0"/>
              <a:t>. </a:t>
            </a:r>
            <a:r>
              <a:rPr lang="ru-RU" sz="1000" dirty="0" err="1" smtClean="0"/>
              <a:t>Ол</a:t>
            </a:r>
            <a:r>
              <a:rPr lang="ru-RU" sz="1000" dirty="0" smtClean="0"/>
              <a:t> </a:t>
            </a:r>
            <a:r>
              <a:rPr lang="ru-RU" sz="1000" dirty="0" err="1" smtClean="0"/>
              <a:t>чангыс</a:t>
            </a:r>
            <a:r>
              <a:rPr lang="ru-RU" sz="1000" dirty="0" smtClean="0"/>
              <a:t> </a:t>
            </a:r>
            <a:r>
              <a:rPr lang="ru-RU" sz="1000" dirty="0" err="1" smtClean="0"/>
              <a:t>уруг</a:t>
            </a:r>
            <a:r>
              <a:rPr lang="ru-RU" sz="1000" dirty="0" smtClean="0"/>
              <a:t> </a:t>
            </a:r>
            <a:r>
              <a:rPr lang="ru-RU" sz="1000" dirty="0" err="1" smtClean="0"/>
              <a:t>ог-буленин</a:t>
            </a:r>
            <a:r>
              <a:rPr lang="ru-RU" sz="1000" dirty="0" smtClean="0"/>
              <a:t> кол </a:t>
            </a:r>
            <a:r>
              <a:rPr lang="ru-RU" sz="1000" dirty="0" err="1" smtClean="0"/>
              <a:t>кичээнгейи</a:t>
            </a:r>
            <a:r>
              <a:rPr lang="ru-RU" sz="1000" dirty="0" smtClean="0"/>
              <a:t> </a:t>
            </a:r>
            <a:r>
              <a:rPr lang="ru-RU" sz="1000" dirty="0" err="1" smtClean="0"/>
              <a:t>апаар</a:t>
            </a:r>
            <a:r>
              <a:rPr lang="ru-RU" sz="1000" dirty="0" smtClean="0"/>
              <a:t>. </a:t>
            </a:r>
            <a:r>
              <a:rPr lang="ru-RU" sz="1000" dirty="0" err="1" smtClean="0"/>
              <a:t>Олче</a:t>
            </a:r>
            <a:r>
              <a:rPr lang="ru-RU" sz="1000" dirty="0" smtClean="0"/>
              <a:t> </a:t>
            </a:r>
            <a:r>
              <a:rPr lang="ru-RU" sz="1000" dirty="0" err="1" smtClean="0"/>
              <a:t>ада-иенин</a:t>
            </a:r>
            <a:r>
              <a:rPr lang="ru-RU" sz="1000" dirty="0" smtClean="0"/>
              <a:t> </a:t>
            </a:r>
            <a:r>
              <a:rPr lang="ru-RU" sz="1000" dirty="0" err="1" smtClean="0"/>
              <a:t>сагыш</a:t>
            </a:r>
            <a:r>
              <a:rPr lang="ru-RU" sz="1000" dirty="0" smtClean="0"/>
              <a:t> </a:t>
            </a:r>
            <a:r>
              <a:rPr lang="ru-RU" sz="1000" dirty="0" err="1" smtClean="0"/>
              <a:t>салыышкыны</a:t>
            </a:r>
            <a:r>
              <a:rPr lang="ru-RU" sz="1000" dirty="0" smtClean="0"/>
              <a:t> </a:t>
            </a:r>
            <a:r>
              <a:rPr lang="ru-RU" sz="1000" dirty="0" err="1" smtClean="0"/>
              <a:t>чогуур</a:t>
            </a:r>
            <a:r>
              <a:rPr lang="ru-RU" sz="1000" dirty="0" smtClean="0"/>
              <a:t> </a:t>
            </a:r>
            <a:r>
              <a:rPr lang="ru-RU" sz="1000" dirty="0" err="1" smtClean="0"/>
              <a:t>деннелинден</a:t>
            </a:r>
            <a:r>
              <a:rPr lang="ru-RU" sz="1000" dirty="0" smtClean="0"/>
              <a:t> </a:t>
            </a:r>
            <a:r>
              <a:rPr lang="ru-RU" sz="1000" dirty="0" err="1" smtClean="0"/>
              <a:t>эрте</a:t>
            </a:r>
            <a:r>
              <a:rPr lang="ru-RU" sz="1000" dirty="0" smtClean="0"/>
              <a:t> </a:t>
            </a:r>
            <a:r>
              <a:rPr lang="ru-RU" sz="1000" dirty="0" err="1" smtClean="0"/>
              <a:t>бээр</a:t>
            </a:r>
            <a:r>
              <a:rPr lang="ru-RU" sz="1000" dirty="0" smtClean="0"/>
              <a:t>. </a:t>
            </a:r>
            <a:r>
              <a:rPr lang="ru-RU" sz="1000" dirty="0" err="1" smtClean="0"/>
              <a:t>Хой</a:t>
            </a:r>
            <a:r>
              <a:rPr lang="ru-RU" sz="1000" dirty="0" smtClean="0"/>
              <a:t> </a:t>
            </a:r>
            <a:r>
              <a:rPr lang="ru-RU" sz="1000" dirty="0" err="1" smtClean="0"/>
              <a:t>уругларлыг</a:t>
            </a:r>
            <a:r>
              <a:rPr lang="ru-RU" sz="1000" dirty="0" smtClean="0"/>
              <a:t> </a:t>
            </a:r>
            <a:r>
              <a:rPr lang="ru-RU" sz="1000" dirty="0" err="1" smtClean="0"/>
              <a:t>ог-буленин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кижизидилгези</a:t>
            </a:r>
            <a:r>
              <a:rPr lang="ru-RU" sz="1000" dirty="0" smtClean="0"/>
              <a:t> </a:t>
            </a:r>
            <a:r>
              <a:rPr lang="ru-RU" sz="1000" dirty="0" err="1" smtClean="0"/>
              <a:t>оон</a:t>
            </a:r>
            <a:r>
              <a:rPr lang="ru-RU" sz="1000" dirty="0" smtClean="0"/>
              <a:t> </a:t>
            </a:r>
            <a:r>
              <a:rPr lang="ru-RU" sz="1000" dirty="0" err="1" smtClean="0"/>
              <a:t>оске</a:t>
            </a:r>
            <a:r>
              <a:rPr lang="ru-RU" sz="1000" dirty="0" smtClean="0"/>
              <a:t>. </a:t>
            </a:r>
            <a:r>
              <a:rPr lang="ru-RU" sz="1000" dirty="0" err="1" smtClean="0"/>
              <a:t>Улуг</a:t>
            </a:r>
            <a:r>
              <a:rPr lang="ru-RU" sz="1000" dirty="0" smtClean="0"/>
              <a:t> </a:t>
            </a:r>
            <a:r>
              <a:rPr lang="ru-RU" sz="1000" dirty="0" err="1" smtClean="0"/>
              <a:t>ог-булеге</a:t>
            </a:r>
            <a:r>
              <a:rPr lang="ru-RU" sz="1000" dirty="0" smtClean="0"/>
              <a:t> </a:t>
            </a:r>
            <a:r>
              <a:rPr lang="ru-RU" sz="1000" dirty="0" err="1" smtClean="0"/>
              <a:t>бичии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</a:t>
            </a:r>
            <a:r>
              <a:rPr lang="ru-RU" sz="1000" dirty="0" smtClean="0"/>
              <a:t> </a:t>
            </a:r>
            <a:r>
              <a:rPr lang="ru-RU" sz="1000" dirty="0" err="1" smtClean="0"/>
              <a:t>чажындан</a:t>
            </a:r>
            <a:r>
              <a:rPr lang="ru-RU" sz="1000" dirty="0" smtClean="0"/>
              <a:t> </a:t>
            </a:r>
            <a:r>
              <a:rPr lang="ru-RU" sz="1000" dirty="0" err="1" smtClean="0"/>
              <a:t>коллективке</a:t>
            </a:r>
            <a:r>
              <a:rPr lang="ru-RU" sz="1000" dirty="0" smtClean="0"/>
              <a:t> </a:t>
            </a:r>
            <a:r>
              <a:rPr lang="ru-RU" sz="1000" dirty="0" err="1" smtClean="0"/>
              <a:t>чанчыгар</a:t>
            </a:r>
            <a:r>
              <a:rPr lang="ru-RU" sz="1000" dirty="0" smtClean="0"/>
              <a:t>. </a:t>
            </a:r>
            <a:r>
              <a:rPr lang="ru-RU" sz="1000" dirty="0" err="1" smtClean="0"/>
              <a:t>Бот-боттарынын</a:t>
            </a:r>
            <a:r>
              <a:rPr lang="ru-RU" sz="1000" dirty="0" smtClean="0"/>
              <a:t> </a:t>
            </a:r>
            <a:r>
              <a:rPr lang="ru-RU" sz="1000" dirty="0" err="1" smtClean="0"/>
              <a:t>аразында</a:t>
            </a:r>
            <a:r>
              <a:rPr lang="ru-RU" sz="1000" dirty="0" smtClean="0"/>
              <a:t> </a:t>
            </a:r>
            <a:r>
              <a:rPr lang="ru-RU" sz="1000" dirty="0" err="1" smtClean="0"/>
              <a:t>харылзаалыг</a:t>
            </a:r>
            <a:r>
              <a:rPr lang="ru-RU" sz="1000" dirty="0" smtClean="0"/>
              <a:t>, </a:t>
            </a:r>
            <a:r>
              <a:rPr lang="ru-RU" sz="1000" dirty="0" err="1" smtClean="0"/>
              <a:t>найыралдыг</a:t>
            </a:r>
            <a:r>
              <a:rPr lang="ru-RU" sz="1000" dirty="0" smtClean="0"/>
              <a:t>, </a:t>
            </a:r>
            <a:r>
              <a:rPr lang="ru-RU" sz="1000" dirty="0" err="1" smtClean="0"/>
              <a:t>аразында</a:t>
            </a:r>
            <a:r>
              <a:rPr lang="ru-RU" sz="1000" dirty="0" smtClean="0"/>
              <a:t> </a:t>
            </a:r>
            <a:r>
              <a:rPr lang="ru-RU" sz="1000" dirty="0" err="1" smtClean="0"/>
              <a:t>ынак</a:t>
            </a:r>
            <a:r>
              <a:rPr lang="ru-RU" sz="1000" dirty="0" smtClean="0"/>
              <a:t> </a:t>
            </a:r>
            <a:r>
              <a:rPr lang="ru-RU" sz="1000" dirty="0" err="1" smtClean="0"/>
              <a:t>болур</a:t>
            </a:r>
            <a:r>
              <a:rPr lang="ru-RU" sz="1000" dirty="0" smtClean="0"/>
              <a:t>. </a:t>
            </a:r>
            <a:r>
              <a:rPr lang="ru-RU" sz="1000" dirty="0" err="1" smtClean="0"/>
              <a:t>Угбаларынын</a:t>
            </a:r>
            <a:r>
              <a:rPr lang="ru-RU" sz="1000" dirty="0" smtClean="0"/>
              <a:t>, </a:t>
            </a:r>
            <a:r>
              <a:rPr lang="ru-RU" sz="1000" dirty="0" err="1" smtClean="0"/>
              <a:t>дунмаларынын</a:t>
            </a:r>
            <a:r>
              <a:rPr lang="ru-RU" sz="1000" dirty="0" smtClean="0"/>
              <a:t> </a:t>
            </a:r>
            <a:r>
              <a:rPr lang="ru-RU" sz="1000" dirty="0" err="1" smtClean="0"/>
              <a:t>дузазы-биле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кижилер-биле</a:t>
            </a:r>
            <a:r>
              <a:rPr lang="ru-RU" sz="1000" dirty="0" smtClean="0"/>
              <a:t> </a:t>
            </a:r>
            <a:r>
              <a:rPr lang="ru-RU" sz="1000" dirty="0" err="1" smtClean="0"/>
              <a:t>харылзаага</a:t>
            </a:r>
            <a:r>
              <a:rPr lang="ru-RU" sz="1000" dirty="0" smtClean="0"/>
              <a:t> </a:t>
            </a:r>
            <a:r>
              <a:rPr lang="ru-RU" sz="1000" dirty="0" err="1" smtClean="0"/>
              <a:t>чанчыгып</a:t>
            </a:r>
            <a:r>
              <a:rPr lang="ru-RU" sz="1000" dirty="0" smtClean="0"/>
              <a:t> </a:t>
            </a:r>
            <a:r>
              <a:rPr lang="ru-RU" sz="1000" dirty="0" err="1" smtClean="0"/>
              <a:t>алыр</a:t>
            </a:r>
            <a:r>
              <a:rPr lang="ru-RU" sz="1000" dirty="0" smtClean="0"/>
              <a:t>.</a:t>
            </a:r>
            <a:endParaRPr lang="ru-RU" sz="1000" dirty="0" smtClean="0"/>
          </a:p>
          <a:p>
            <a:pPr marL="0" indent="0" algn="just"/>
            <a:r>
              <a:rPr lang="ru-RU" sz="1000" dirty="0" err="1" smtClean="0"/>
              <a:t>Кандыг-даа</a:t>
            </a:r>
            <a:r>
              <a:rPr lang="ru-RU" sz="1000" dirty="0" smtClean="0"/>
              <a:t> </a:t>
            </a:r>
            <a:r>
              <a:rPr lang="ru-RU" sz="1000" dirty="0" err="1" smtClean="0"/>
              <a:t>сорулга</a:t>
            </a:r>
            <a:r>
              <a:rPr lang="ru-RU" sz="1000" dirty="0" smtClean="0"/>
              <a:t> </a:t>
            </a:r>
            <a:r>
              <a:rPr lang="ru-RU" sz="1000" dirty="0" err="1" smtClean="0"/>
              <a:t>чокка</a:t>
            </a:r>
            <a:r>
              <a:rPr lang="ru-RU" sz="1000" dirty="0" smtClean="0"/>
              <a:t> </a:t>
            </a:r>
            <a:r>
              <a:rPr lang="ru-RU" sz="1000" dirty="0" err="1" smtClean="0"/>
              <a:t>чангыс</a:t>
            </a:r>
            <a:r>
              <a:rPr lang="ru-RU" sz="1000" dirty="0" smtClean="0"/>
              <a:t> </a:t>
            </a:r>
            <a:r>
              <a:rPr lang="ru-RU" sz="1000" dirty="0" err="1" smtClean="0"/>
              <a:t>ог-буледе</a:t>
            </a:r>
            <a:r>
              <a:rPr lang="ru-RU" sz="1000" dirty="0" smtClean="0"/>
              <a:t> </a:t>
            </a:r>
            <a:r>
              <a:rPr lang="ru-RU" sz="1000" dirty="0" err="1" smtClean="0"/>
              <a:t>ада-иези</a:t>
            </a:r>
            <a:r>
              <a:rPr lang="ru-RU" sz="1000" dirty="0" smtClean="0"/>
              <a:t>, </a:t>
            </a:r>
            <a:r>
              <a:rPr lang="ru-RU" sz="1000" dirty="0" err="1" smtClean="0"/>
              <a:t>уруглары</a:t>
            </a:r>
            <a:r>
              <a:rPr lang="ru-RU" sz="1000" dirty="0" smtClean="0"/>
              <a:t> </a:t>
            </a:r>
            <a:r>
              <a:rPr lang="ru-RU" sz="1000" dirty="0" err="1" smtClean="0"/>
              <a:t>чурттап</a:t>
            </a:r>
            <a:r>
              <a:rPr lang="ru-RU" sz="1000" dirty="0" smtClean="0"/>
              <a:t>, </a:t>
            </a:r>
            <a:r>
              <a:rPr lang="ru-RU" sz="1000" dirty="0" err="1" smtClean="0"/>
              <a:t>бугу</a:t>
            </a:r>
            <a:r>
              <a:rPr lang="ru-RU" sz="1000" dirty="0" smtClean="0"/>
              <a:t> </a:t>
            </a:r>
            <a:r>
              <a:rPr lang="ru-RU" sz="1000" dirty="0" err="1" smtClean="0"/>
              <a:t>чуве</a:t>
            </a:r>
            <a:r>
              <a:rPr lang="ru-RU" sz="1000" dirty="0" smtClean="0"/>
              <a:t> </a:t>
            </a:r>
            <a:r>
              <a:rPr lang="ru-RU" sz="1000" dirty="0" err="1" smtClean="0"/>
              <a:t>ала-чайгаар</a:t>
            </a:r>
            <a:r>
              <a:rPr lang="ru-RU" sz="1000" dirty="0" smtClean="0"/>
              <a:t> болу </a:t>
            </a:r>
            <a:r>
              <a:rPr lang="ru-RU" sz="1000" dirty="0" err="1" smtClean="0"/>
              <a:t>бээр</a:t>
            </a:r>
            <a:r>
              <a:rPr lang="ru-RU" sz="1000" dirty="0" smtClean="0"/>
              <a:t> </a:t>
            </a:r>
            <a:r>
              <a:rPr lang="ru-RU" sz="1000" dirty="0" err="1" smtClean="0"/>
              <a:t>деп</a:t>
            </a:r>
            <a:r>
              <a:rPr lang="ru-RU" sz="1000" dirty="0" smtClean="0"/>
              <a:t> </a:t>
            </a:r>
            <a:r>
              <a:rPr lang="ru-RU" sz="1000" dirty="0" err="1" smtClean="0"/>
              <a:t>чамдык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кижилер</a:t>
            </a:r>
            <a:r>
              <a:rPr lang="ru-RU" sz="1000" dirty="0" smtClean="0"/>
              <a:t> </a:t>
            </a:r>
            <a:r>
              <a:rPr lang="ru-RU" sz="1000" dirty="0" err="1" smtClean="0"/>
              <a:t>бодап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</a:t>
            </a:r>
            <a:r>
              <a:rPr lang="ru-RU" sz="1000" dirty="0" smtClean="0"/>
              <a:t>. </a:t>
            </a:r>
            <a:r>
              <a:rPr lang="ru-RU" sz="1000" dirty="0" err="1" smtClean="0"/>
              <a:t>Тускай</a:t>
            </a:r>
            <a:r>
              <a:rPr lang="ru-RU" sz="1000" dirty="0" smtClean="0"/>
              <a:t> </a:t>
            </a:r>
            <a:r>
              <a:rPr lang="ru-RU" sz="1000" dirty="0" err="1" smtClean="0"/>
              <a:t>сорулга</a:t>
            </a:r>
            <a:r>
              <a:rPr lang="ru-RU" sz="1000" dirty="0" smtClean="0"/>
              <a:t> </a:t>
            </a:r>
            <a:r>
              <a:rPr lang="ru-RU" sz="1000" dirty="0" err="1" smtClean="0"/>
              <a:t>чок</a:t>
            </a:r>
            <a:r>
              <a:rPr lang="ru-RU" sz="1000" dirty="0" smtClean="0"/>
              <a:t>, программа </a:t>
            </a:r>
            <a:r>
              <a:rPr lang="ru-RU" sz="1000" dirty="0" err="1" smtClean="0"/>
              <a:t>чок</a:t>
            </a:r>
            <a:r>
              <a:rPr lang="ru-RU" sz="1000" dirty="0" smtClean="0"/>
              <a:t> </a:t>
            </a:r>
            <a:r>
              <a:rPr lang="ru-RU" sz="1000" dirty="0" err="1" smtClean="0"/>
              <a:t>ада-ие</a:t>
            </a:r>
            <a:r>
              <a:rPr lang="ru-RU" sz="1000" dirty="0" smtClean="0"/>
              <a:t>, </a:t>
            </a:r>
            <a:r>
              <a:rPr lang="ru-RU" sz="1000" dirty="0" err="1" smtClean="0"/>
              <a:t>оон</a:t>
            </a:r>
            <a:r>
              <a:rPr lang="ru-RU" sz="1000" dirty="0" smtClean="0"/>
              <a:t> </a:t>
            </a:r>
            <a:r>
              <a:rPr lang="ru-RU" sz="1000" dirty="0" err="1" smtClean="0"/>
              <a:t>соонда</a:t>
            </a:r>
            <a:r>
              <a:rPr lang="ru-RU" sz="1000" dirty="0" smtClean="0"/>
              <a:t> </a:t>
            </a:r>
            <a:r>
              <a:rPr lang="ru-RU" sz="1000" dirty="0" err="1" smtClean="0"/>
              <a:t>уруглары</a:t>
            </a:r>
            <a:r>
              <a:rPr lang="ru-RU" sz="1000" dirty="0" smtClean="0"/>
              <a:t> </a:t>
            </a:r>
            <a:r>
              <a:rPr lang="ru-RU" sz="1000" dirty="0" err="1" smtClean="0"/>
              <a:t>багай</a:t>
            </a:r>
            <a:r>
              <a:rPr lang="ru-RU" sz="1000" dirty="0" smtClean="0"/>
              <a:t> болу </a:t>
            </a:r>
            <a:r>
              <a:rPr lang="ru-RU" sz="1000" dirty="0" err="1" smtClean="0"/>
              <a:t>бергенин</a:t>
            </a:r>
            <a:r>
              <a:rPr lang="ru-RU" sz="1000" dirty="0" smtClean="0"/>
              <a:t> </a:t>
            </a:r>
            <a:r>
              <a:rPr lang="ru-RU" sz="1000" dirty="0" err="1" smtClean="0"/>
              <a:t>кайгап</a:t>
            </a:r>
            <a:r>
              <a:rPr lang="ru-RU" sz="1000" dirty="0" smtClean="0"/>
              <a:t> </a:t>
            </a:r>
            <a:r>
              <a:rPr lang="ru-RU" sz="1000" dirty="0" err="1" smtClean="0"/>
              <a:t>олурар</a:t>
            </a:r>
            <a:r>
              <a:rPr lang="ru-RU" sz="1000" dirty="0" smtClean="0"/>
              <a:t>. </a:t>
            </a:r>
            <a:r>
              <a:rPr lang="ru-RU" sz="1000" dirty="0" err="1" smtClean="0"/>
              <a:t>Кандыг-даа</a:t>
            </a:r>
            <a:r>
              <a:rPr lang="ru-RU" sz="1000" dirty="0" smtClean="0"/>
              <a:t> </a:t>
            </a:r>
            <a:r>
              <a:rPr lang="ru-RU" sz="1000" dirty="0" err="1" smtClean="0"/>
              <a:t>чувени</a:t>
            </a:r>
            <a:r>
              <a:rPr lang="ru-RU" sz="1000" dirty="0" smtClean="0"/>
              <a:t> </a:t>
            </a:r>
            <a:r>
              <a:rPr lang="ru-RU" sz="1000" dirty="0" err="1" smtClean="0"/>
              <a:t>кылып</a:t>
            </a:r>
            <a:r>
              <a:rPr lang="ru-RU" sz="1000" dirty="0" smtClean="0"/>
              <a:t> тура, </a:t>
            </a:r>
            <a:r>
              <a:rPr lang="ru-RU" sz="1000" dirty="0" err="1" smtClean="0"/>
              <a:t>чедип</a:t>
            </a:r>
            <a:r>
              <a:rPr lang="ru-RU" sz="1000" dirty="0" smtClean="0"/>
              <a:t> </a:t>
            </a:r>
            <a:r>
              <a:rPr lang="ru-RU" sz="1000" dirty="0" err="1" smtClean="0"/>
              <a:t>алыр</a:t>
            </a:r>
            <a:r>
              <a:rPr lang="ru-RU" sz="1000" dirty="0" smtClean="0"/>
              <a:t> </a:t>
            </a:r>
            <a:r>
              <a:rPr lang="ru-RU" sz="1000" dirty="0" err="1" smtClean="0"/>
              <a:t>дээн</a:t>
            </a:r>
            <a:r>
              <a:rPr lang="ru-RU" sz="1000" dirty="0" smtClean="0"/>
              <a:t> </a:t>
            </a:r>
            <a:r>
              <a:rPr lang="ru-RU" sz="1000" dirty="0" err="1" smtClean="0"/>
              <a:t>сорулгазы</a:t>
            </a:r>
            <a:r>
              <a:rPr lang="ru-RU" sz="1000" dirty="0" smtClean="0"/>
              <a:t> </a:t>
            </a:r>
            <a:r>
              <a:rPr lang="ru-RU" sz="1000" dirty="0" err="1" smtClean="0"/>
              <a:t>чок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болза</a:t>
            </a:r>
            <a:r>
              <a:rPr lang="ru-RU" sz="1000" dirty="0" smtClean="0"/>
              <a:t>, </a:t>
            </a:r>
            <a:r>
              <a:rPr lang="ru-RU" sz="1000" dirty="0" err="1" smtClean="0"/>
              <a:t>бутпес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болгай</a:t>
            </a:r>
            <a:r>
              <a:rPr lang="ru-RU" sz="1000" dirty="0" smtClean="0"/>
              <a:t>. </a:t>
            </a:r>
            <a:r>
              <a:rPr lang="ru-RU" sz="1000" dirty="0" err="1" smtClean="0"/>
              <a:t>Бо</a:t>
            </a:r>
            <a:r>
              <a:rPr lang="ru-RU" sz="1000" dirty="0" smtClean="0"/>
              <a:t> </a:t>
            </a:r>
            <a:r>
              <a:rPr lang="ru-RU" sz="1000" dirty="0" err="1" smtClean="0"/>
              <a:t>дугайын</a:t>
            </a:r>
            <a:r>
              <a:rPr lang="ru-RU" sz="1000" dirty="0" smtClean="0"/>
              <a:t> </a:t>
            </a:r>
            <a:r>
              <a:rPr lang="ru-RU" sz="1000" dirty="0" err="1" smtClean="0"/>
              <a:t>бодаар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болза</a:t>
            </a:r>
            <a:r>
              <a:rPr lang="ru-RU" sz="1000" dirty="0" smtClean="0"/>
              <a:t> </a:t>
            </a:r>
            <a:r>
              <a:rPr lang="ru-RU" sz="1000" dirty="0" err="1" smtClean="0"/>
              <a:t>эки</a:t>
            </a:r>
            <a:r>
              <a:rPr lang="ru-RU" sz="1000" dirty="0" smtClean="0"/>
              <a:t>.</a:t>
            </a:r>
            <a:endParaRPr lang="ru-RU" sz="1000" dirty="0" smtClean="0"/>
          </a:p>
          <a:p>
            <a:pPr marL="0" indent="0" algn="just"/>
            <a:r>
              <a:rPr lang="ru-RU" sz="1000" dirty="0" err="1" smtClean="0"/>
              <a:t>Ажы-толду</a:t>
            </a:r>
            <a:r>
              <a:rPr lang="ru-RU" sz="1000" dirty="0" smtClean="0"/>
              <a:t> </a:t>
            </a:r>
            <a:r>
              <a:rPr lang="ru-RU" sz="1000" dirty="0" err="1" smtClean="0"/>
              <a:t>торуп</a:t>
            </a:r>
            <a:r>
              <a:rPr lang="ru-RU" sz="1000" dirty="0" smtClean="0"/>
              <a:t> </a:t>
            </a:r>
            <a:r>
              <a:rPr lang="ru-RU" sz="1000" dirty="0" err="1" smtClean="0"/>
              <a:t>алганынар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чуг-ле</a:t>
            </a:r>
            <a:r>
              <a:rPr lang="ru-RU" sz="1000" dirty="0" smtClean="0"/>
              <a:t> </a:t>
            </a:r>
            <a:r>
              <a:rPr lang="ru-RU" sz="1000" dirty="0" err="1" smtClean="0"/>
              <a:t>боттарынар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оорушкунер</a:t>
            </a:r>
            <a:r>
              <a:rPr lang="ru-RU" sz="1000" dirty="0" smtClean="0"/>
              <a:t> </a:t>
            </a:r>
            <a:r>
              <a:rPr lang="ru-RU" sz="1000" dirty="0" err="1" smtClean="0"/>
              <a:t>деп</a:t>
            </a:r>
            <a:r>
              <a:rPr lang="ru-RU" sz="1000" dirty="0" smtClean="0"/>
              <a:t> </a:t>
            </a:r>
            <a:r>
              <a:rPr lang="ru-RU" sz="1000" dirty="0" err="1" smtClean="0"/>
              <a:t>бодаванар</a:t>
            </a:r>
            <a:r>
              <a:rPr lang="ru-RU" sz="1000" dirty="0" smtClean="0"/>
              <a:t>. </a:t>
            </a:r>
            <a:r>
              <a:rPr lang="ru-RU" sz="1000" dirty="0" err="1" smtClean="0"/>
              <a:t>Ол</a:t>
            </a:r>
            <a:r>
              <a:rPr lang="ru-RU" sz="1000" dirty="0" smtClean="0"/>
              <a:t> </a:t>
            </a:r>
            <a:r>
              <a:rPr lang="ru-RU" sz="1000" dirty="0" err="1" smtClean="0"/>
              <a:t>хамааты</a:t>
            </a:r>
            <a:r>
              <a:rPr lang="ru-RU" sz="1000" dirty="0" smtClean="0"/>
              <a:t> </a:t>
            </a:r>
            <a:r>
              <a:rPr lang="ru-RU" sz="1000" dirty="0" err="1" smtClean="0"/>
              <a:t>дээрзин</a:t>
            </a:r>
            <a:r>
              <a:rPr lang="ru-RU" sz="1000" dirty="0" smtClean="0"/>
              <a:t> </a:t>
            </a:r>
            <a:r>
              <a:rPr lang="ru-RU" sz="1000" dirty="0" err="1" smtClean="0"/>
              <a:t>утпанар</a:t>
            </a:r>
            <a:r>
              <a:rPr lang="ru-RU" sz="1000" dirty="0" smtClean="0"/>
              <a:t>.</a:t>
            </a:r>
            <a:endParaRPr lang="ru-RU" sz="1000" dirty="0" smtClean="0"/>
          </a:p>
          <a:p>
            <a:pPr marL="0" indent="0" algn="just"/>
            <a:r>
              <a:rPr lang="ru-RU" sz="1000" dirty="0" err="1" smtClean="0"/>
              <a:t>Силернин</a:t>
            </a:r>
            <a:r>
              <a:rPr lang="ru-RU" sz="1000" dirty="0" smtClean="0"/>
              <a:t> </a:t>
            </a:r>
            <a:r>
              <a:rPr lang="ru-RU" sz="1000" dirty="0" err="1" smtClean="0"/>
              <a:t>бодунарнын</a:t>
            </a:r>
            <a:r>
              <a:rPr lang="ru-RU" sz="1000" dirty="0" smtClean="0"/>
              <a:t> </a:t>
            </a:r>
            <a:r>
              <a:rPr lang="ru-RU" sz="1000" dirty="0" err="1" smtClean="0"/>
              <a:t>чурумунар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кижизидилгеге</a:t>
            </a:r>
            <a:r>
              <a:rPr lang="ru-RU" sz="1000" dirty="0" smtClean="0"/>
              <a:t> </a:t>
            </a:r>
            <a:r>
              <a:rPr lang="ru-RU" sz="1000" dirty="0" err="1" smtClean="0"/>
              <a:t>эн-не</a:t>
            </a:r>
            <a:r>
              <a:rPr lang="ru-RU" sz="1000" dirty="0" smtClean="0"/>
              <a:t> </a:t>
            </a:r>
            <a:r>
              <a:rPr lang="ru-RU" sz="1000" dirty="0" err="1" smtClean="0"/>
              <a:t>улуг</a:t>
            </a:r>
            <a:r>
              <a:rPr lang="ru-RU" sz="1000" dirty="0" smtClean="0"/>
              <a:t> </a:t>
            </a:r>
            <a:r>
              <a:rPr lang="ru-RU" sz="1000" dirty="0" err="1" smtClean="0"/>
              <a:t>сапдарлыг</a:t>
            </a:r>
            <a:r>
              <a:rPr lang="ru-RU" sz="1000" dirty="0" smtClean="0"/>
              <a:t>. Кажан </a:t>
            </a:r>
            <a:r>
              <a:rPr lang="ru-RU" sz="1000" dirty="0" err="1" smtClean="0"/>
              <a:t>уруунар</a:t>
            </a:r>
            <a:r>
              <a:rPr lang="ru-RU" sz="1000" dirty="0" smtClean="0"/>
              <a:t> биле </a:t>
            </a:r>
            <a:r>
              <a:rPr lang="ru-RU" sz="1000" dirty="0" err="1" smtClean="0"/>
              <a:t>чугаалажып</a:t>
            </a:r>
            <a:r>
              <a:rPr lang="ru-RU" sz="1000" dirty="0" smtClean="0"/>
              <a:t> тура, </a:t>
            </a:r>
            <a:r>
              <a:rPr lang="ru-RU" sz="1000" dirty="0" err="1" smtClean="0"/>
              <a:t>сургап</a:t>
            </a:r>
            <a:r>
              <a:rPr lang="ru-RU" sz="1000" dirty="0" smtClean="0"/>
              <a:t> тура, </a:t>
            </a:r>
            <a:r>
              <a:rPr lang="ru-RU" sz="1000" dirty="0" err="1" smtClean="0"/>
              <a:t>дужаап</a:t>
            </a:r>
            <a:r>
              <a:rPr lang="ru-RU" sz="1000" dirty="0" smtClean="0"/>
              <a:t> тура, </a:t>
            </a:r>
            <a:r>
              <a:rPr lang="ru-RU" sz="1000" dirty="0" err="1" smtClean="0"/>
              <a:t>чуг-ле</a:t>
            </a:r>
            <a:r>
              <a:rPr lang="ru-RU" sz="1000" dirty="0" smtClean="0"/>
              <a:t> </a:t>
            </a:r>
            <a:r>
              <a:rPr lang="ru-RU" sz="1000" dirty="0" err="1" smtClean="0"/>
              <a:t>ынчан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кижизидип</a:t>
            </a:r>
            <a:r>
              <a:rPr lang="ru-RU" sz="1000" dirty="0" smtClean="0"/>
              <a:t> тур мен </a:t>
            </a:r>
            <a:r>
              <a:rPr lang="ru-RU" sz="1000" dirty="0" err="1" smtClean="0"/>
              <a:t>деп</a:t>
            </a:r>
            <a:r>
              <a:rPr lang="ru-RU" sz="1000" dirty="0" smtClean="0"/>
              <a:t> </a:t>
            </a:r>
            <a:r>
              <a:rPr lang="ru-RU" sz="1000" dirty="0" err="1" smtClean="0"/>
              <a:t>бодаванар</a:t>
            </a:r>
            <a:r>
              <a:rPr lang="ru-RU" sz="1000" dirty="0" smtClean="0"/>
              <a:t>. </a:t>
            </a:r>
            <a:r>
              <a:rPr lang="ru-RU" sz="1000" dirty="0" err="1" smtClean="0"/>
              <a:t>Канчаар</a:t>
            </a:r>
            <a:r>
              <a:rPr lang="ru-RU" sz="1000" dirty="0" smtClean="0"/>
              <a:t> </a:t>
            </a:r>
            <a:r>
              <a:rPr lang="ru-RU" sz="1000" dirty="0" err="1" smtClean="0"/>
              <a:t>кеттинип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турарынар</a:t>
            </a:r>
            <a:r>
              <a:rPr lang="ru-RU" sz="1000" dirty="0" smtClean="0"/>
              <a:t>, </a:t>
            </a:r>
            <a:r>
              <a:rPr lang="ru-RU" sz="1000" dirty="0" err="1" smtClean="0"/>
              <a:t>оске</a:t>
            </a:r>
            <a:r>
              <a:rPr lang="ru-RU" sz="1000" dirty="0" smtClean="0"/>
              <a:t> </a:t>
            </a:r>
            <a:r>
              <a:rPr lang="ru-RU" sz="1000" dirty="0" err="1" smtClean="0"/>
              <a:t>улус-биле</a:t>
            </a:r>
            <a:r>
              <a:rPr lang="ru-RU" sz="1000" dirty="0" smtClean="0"/>
              <a:t> база </a:t>
            </a:r>
            <a:r>
              <a:rPr lang="ru-RU" sz="1000" dirty="0" err="1" smtClean="0"/>
              <a:t>оске</a:t>
            </a:r>
            <a:r>
              <a:rPr lang="ru-RU" sz="1000" dirty="0" smtClean="0"/>
              <a:t> улус </a:t>
            </a:r>
            <a:r>
              <a:rPr lang="ru-RU" sz="1000" dirty="0" err="1" smtClean="0"/>
              <a:t>дугайында</a:t>
            </a:r>
            <a:r>
              <a:rPr lang="ru-RU" sz="1000" dirty="0" smtClean="0"/>
              <a:t> </a:t>
            </a:r>
            <a:r>
              <a:rPr lang="ru-RU" sz="1000" dirty="0" err="1" smtClean="0"/>
              <a:t>чугаанар</a:t>
            </a:r>
            <a:r>
              <a:rPr lang="ru-RU" sz="1000" dirty="0" smtClean="0"/>
              <a:t>, </a:t>
            </a:r>
            <a:r>
              <a:rPr lang="ru-RU" sz="1000" dirty="0" err="1" smtClean="0"/>
              <a:t>канчаар</a:t>
            </a:r>
            <a:r>
              <a:rPr lang="ru-RU" sz="1000" dirty="0" smtClean="0"/>
              <a:t> </a:t>
            </a:r>
            <a:r>
              <a:rPr lang="ru-RU" sz="1000" dirty="0" err="1" smtClean="0"/>
              <a:t>ооруп</a:t>
            </a:r>
            <a:r>
              <a:rPr lang="ru-RU" sz="1000" dirty="0" smtClean="0"/>
              <a:t>, </a:t>
            </a:r>
            <a:r>
              <a:rPr lang="ru-RU" sz="1000" dirty="0" err="1" smtClean="0"/>
              <a:t>мунгарап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турарынар</a:t>
            </a:r>
            <a:r>
              <a:rPr lang="ru-RU" sz="1000" dirty="0" smtClean="0"/>
              <a:t>, </a:t>
            </a:r>
            <a:r>
              <a:rPr lang="ru-RU" sz="1000" dirty="0" err="1" smtClean="0"/>
              <a:t>эш-оорунерге</a:t>
            </a:r>
            <a:r>
              <a:rPr lang="ru-RU" sz="1000" dirty="0" smtClean="0"/>
              <a:t> </a:t>
            </a:r>
            <a:r>
              <a:rPr lang="ru-RU" sz="1000" dirty="0" err="1" smtClean="0"/>
              <a:t>хамаарылганар</a:t>
            </a:r>
            <a:r>
              <a:rPr lang="ru-RU" sz="1000" dirty="0" smtClean="0"/>
              <a:t>, </a:t>
            </a:r>
            <a:r>
              <a:rPr lang="ru-RU" sz="1000" dirty="0" err="1" smtClean="0"/>
              <a:t>каттырып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турарынар</a:t>
            </a:r>
            <a:r>
              <a:rPr lang="ru-RU" sz="1000" dirty="0" smtClean="0"/>
              <a:t>, </a:t>
            </a:r>
            <a:r>
              <a:rPr lang="ru-RU" sz="1000" dirty="0" err="1" smtClean="0"/>
              <a:t>солун</a:t>
            </a:r>
            <a:r>
              <a:rPr lang="ru-RU" sz="1000" dirty="0" smtClean="0"/>
              <a:t> </a:t>
            </a:r>
            <a:r>
              <a:rPr lang="ru-RU" sz="1000" dirty="0" err="1" smtClean="0"/>
              <a:t>номчуп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болгаш</a:t>
            </a:r>
            <a:r>
              <a:rPr lang="ru-RU" sz="1000" dirty="0" smtClean="0"/>
              <a:t> </a:t>
            </a:r>
            <a:r>
              <a:rPr lang="ru-RU" sz="1000" dirty="0" err="1" smtClean="0"/>
              <a:t>оон-даа</a:t>
            </a:r>
            <a:r>
              <a:rPr lang="ru-RU" sz="1000" dirty="0" smtClean="0"/>
              <a:t> </a:t>
            </a:r>
            <a:r>
              <a:rPr lang="ru-RU" sz="1000" dirty="0" err="1" smtClean="0"/>
              <a:t>оске</a:t>
            </a:r>
            <a:r>
              <a:rPr lang="ru-RU" sz="1000" dirty="0" smtClean="0"/>
              <a:t> – </a:t>
            </a:r>
            <a:r>
              <a:rPr lang="ru-RU" sz="1000" dirty="0" err="1" smtClean="0"/>
              <a:t>ол</a:t>
            </a:r>
            <a:r>
              <a:rPr lang="ru-RU" sz="1000" dirty="0" smtClean="0"/>
              <a:t> </a:t>
            </a:r>
            <a:r>
              <a:rPr lang="ru-RU" sz="1000" dirty="0" err="1" smtClean="0"/>
              <a:t>бугу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кижизидилгеге</a:t>
            </a:r>
            <a:r>
              <a:rPr lang="ru-RU" sz="1000" dirty="0" smtClean="0"/>
              <a:t> </a:t>
            </a:r>
            <a:r>
              <a:rPr lang="ru-RU" sz="1000" dirty="0" err="1" smtClean="0"/>
              <a:t>кончуг</a:t>
            </a:r>
            <a:r>
              <a:rPr lang="ru-RU" sz="1000" dirty="0" smtClean="0"/>
              <a:t> </a:t>
            </a:r>
            <a:r>
              <a:rPr lang="ru-RU" sz="1000" dirty="0" err="1" smtClean="0"/>
              <a:t>улуг</a:t>
            </a:r>
            <a:r>
              <a:rPr lang="ru-RU" sz="1000" dirty="0" smtClean="0"/>
              <a:t> </a:t>
            </a:r>
            <a:r>
              <a:rPr lang="ru-RU" sz="1000" dirty="0" err="1" smtClean="0"/>
              <a:t>салдарлыг</a:t>
            </a:r>
            <a:r>
              <a:rPr lang="ru-RU" sz="1000" dirty="0" smtClean="0"/>
              <a:t>. </a:t>
            </a:r>
            <a:r>
              <a:rPr lang="ru-RU" sz="1000" dirty="0" err="1" smtClean="0"/>
              <a:t>Чугаанар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аянында</a:t>
            </a:r>
            <a:r>
              <a:rPr lang="ru-RU" sz="1000" dirty="0" smtClean="0"/>
              <a:t> </a:t>
            </a:r>
            <a:r>
              <a:rPr lang="ru-RU" sz="1000" dirty="0" err="1" smtClean="0"/>
              <a:t>бичии-ле</a:t>
            </a:r>
            <a:r>
              <a:rPr lang="ru-RU" sz="1000" dirty="0" smtClean="0"/>
              <a:t> </a:t>
            </a:r>
            <a:r>
              <a:rPr lang="ru-RU" sz="1000" dirty="0" err="1" smtClean="0"/>
              <a:t>оскерлиишкинни</a:t>
            </a:r>
            <a:r>
              <a:rPr lang="ru-RU" sz="1000" dirty="0" smtClean="0"/>
              <a:t> </a:t>
            </a:r>
            <a:r>
              <a:rPr lang="ru-RU" sz="1000" dirty="0" err="1" smtClean="0"/>
              <a:t>бичии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</a:t>
            </a:r>
            <a:r>
              <a:rPr lang="ru-RU" sz="1000" dirty="0" smtClean="0"/>
              <a:t> </a:t>
            </a:r>
            <a:r>
              <a:rPr lang="ru-RU" sz="1000" dirty="0" err="1" smtClean="0"/>
              <a:t>дораан</a:t>
            </a:r>
            <a:r>
              <a:rPr lang="ru-RU" sz="1000" dirty="0" smtClean="0"/>
              <a:t> </a:t>
            </a:r>
            <a:r>
              <a:rPr lang="ru-RU" sz="1000" dirty="0" err="1" smtClean="0"/>
              <a:t>эскерип</a:t>
            </a:r>
            <a:r>
              <a:rPr lang="ru-RU" sz="1000" dirty="0" smtClean="0"/>
              <a:t> </a:t>
            </a:r>
            <a:r>
              <a:rPr lang="ru-RU" sz="1000" dirty="0" err="1" smtClean="0"/>
              <a:t>каар</a:t>
            </a:r>
            <a:r>
              <a:rPr lang="ru-RU" sz="1000" dirty="0" smtClean="0"/>
              <a:t>. </a:t>
            </a:r>
            <a:r>
              <a:rPr lang="ru-RU" sz="1000" dirty="0" err="1" smtClean="0"/>
              <a:t>Силернин</a:t>
            </a:r>
            <a:r>
              <a:rPr lang="ru-RU" sz="1000" dirty="0" smtClean="0"/>
              <a:t> </a:t>
            </a:r>
            <a:r>
              <a:rPr lang="ru-RU" sz="1000" dirty="0" err="1" smtClean="0"/>
              <a:t>бодалынар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кандыг-ла</a:t>
            </a:r>
            <a:r>
              <a:rPr lang="ru-RU" sz="1000" dirty="0" smtClean="0"/>
              <a:t> </a:t>
            </a:r>
            <a:r>
              <a:rPr lang="ru-RU" sz="1000" dirty="0" err="1" smtClean="0"/>
              <a:t>бир</a:t>
            </a:r>
            <a:r>
              <a:rPr lang="ru-RU" sz="1000" dirty="0" smtClean="0"/>
              <a:t> </a:t>
            </a:r>
            <a:r>
              <a:rPr lang="ru-RU" sz="1000" dirty="0" err="1" smtClean="0"/>
              <a:t>билдинмес</a:t>
            </a:r>
            <a:r>
              <a:rPr lang="ru-RU" sz="1000" dirty="0" smtClean="0"/>
              <a:t> </a:t>
            </a:r>
            <a:r>
              <a:rPr lang="ru-RU" sz="1000" dirty="0" err="1" smtClean="0"/>
              <a:t>арга</a:t>
            </a:r>
            <a:r>
              <a:rPr lang="ru-RU" sz="1000" dirty="0" smtClean="0"/>
              <a:t> биле </a:t>
            </a:r>
            <a:r>
              <a:rPr lang="ru-RU" sz="1000" dirty="0" err="1" smtClean="0"/>
              <a:t>силер</a:t>
            </a:r>
            <a:r>
              <a:rPr lang="ru-RU" sz="1000" dirty="0" smtClean="0"/>
              <a:t> </a:t>
            </a:r>
            <a:r>
              <a:rPr lang="ru-RU" sz="1000" dirty="0" err="1" smtClean="0"/>
              <a:t>эскербейин</a:t>
            </a:r>
            <a:r>
              <a:rPr lang="ru-RU" sz="1000" dirty="0" smtClean="0"/>
              <a:t> </a:t>
            </a:r>
            <a:r>
              <a:rPr lang="ru-RU" sz="1000" dirty="0" err="1" smtClean="0"/>
              <a:t>турунарда</a:t>
            </a:r>
            <a:r>
              <a:rPr lang="ru-RU" sz="1000" dirty="0" smtClean="0"/>
              <a:t> </a:t>
            </a:r>
            <a:r>
              <a:rPr lang="ru-RU" sz="1000" dirty="0" err="1" smtClean="0"/>
              <a:t>уругларга</a:t>
            </a:r>
            <a:r>
              <a:rPr lang="ru-RU" sz="1000" dirty="0" smtClean="0"/>
              <a:t> </a:t>
            </a:r>
            <a:r>
              <a:rPr lang="ru-RU" sz="1000" dirty="0" err="1" smtClean="0"/>
              <a:t>чедип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</a:t>
            </a:r>
            <a:r>
              <a:rPr lang="ru-RU" sz="1000" dirty="0" smtClean="0"/>
              <a:t>. </a:t>
            </a:r>
            <a:r>
              <a:rPr lang="ru-RU" sz="1000" dirty="0" err="1" smtClean="0"/>
              <a:t>Бажынынарга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тургаш</a:t>
            </a:r>
            <a:r>
              <a:rPr lang="ru-RU" sz="1000" dirty="0" smtClean="0"/>
              <a:t> </a:t>
            </a:r>
            <a:r>
              <a:rPr lang="ru-RU" sz="1000" dirty="0" err="1" smtClean="0"/>
              <a:t>арай</a:t>
            </a:r>
            <a:r>
              <a:rPr lang="ru-RU" sz="1000" dirty="0" smtClean="0"/>
              <a:t> </a:t>
            </a:r>
            <a:r>
              <a:rPr lang="ru-RU" sz="1000" dirty="0" err="1" smtClean="0"/>
              <a:t>каржы</a:t>
            </a:r>
            <a:r>
              <a:rPr lang="ru-RU" sz="1000" dirty="0" smtClean="0"/>
              <a:t>, </a:t>
            </a:r>
            <a:r>
              <a:rPr lang="ru-RU" sz="1000" dirty="0" err="1" smtClean="0"/>
              <a:t>чуве</a:t>
            </a:r>
            <a:r>
              <a:rPr lang="ru-RU" sz="1000" dirty="0" smtClean="0"/>
              <a:t> </a:t>
            </a:r>
            <a:r>
              <a:rPr lang="ru-RU" sz="1000" dirty="0" err="1" smtClean="0"/>
              <a:t>хооредип</a:t>
            </a:r>
            <a:r>
              <a:rPr lang="ru-RU" sz="1000" dirty="0" smtClean="0"/>
              <a:t> </a:t>
            </a:r>
            <a:r>
              <a:rPr lang="ru-RU" sz="1000" dirty="0" err="1" smtClean="0"/>
              <a:t>чугаалаар</a:t>
            </a:r>
            <a:r>
              <a:rPr lang="ru-RU" sz="1000" dirty="0" smtClean="0"/>
              <a:t>, </a:t>
            </a:r>
            <a:r>
              <a:rPr lang="ru-RU" sz="1000" dirty="0" err="1" smtClean="0"/>
              <a:t>хооремикей</a:t>
            </a:r>
            <a:r>
              <a:rPr lang="ru-RU" sz="1000" dirty="0" smtClean="0"/>
              <a:t> азы </a:t>
            </a:r>
            <a:r>
              <a:rPr lang="ru-RU" sz="1000" dirty="0" err="1" smtClean="0"/>
              <a:t>арагалап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болзунарза</a:t>
            </a:r>
            <a:r>
              <a:rPr lang="ru-RU" sz="1000" dirty="0" smtClean="0"/>
              <a:t>, </a:t>
            </a:r>
            <a:r>
              <a:rPr lang="ru-RU" sz="1000" dirty="0" err="1" smtClean="0"/>
              <a:t>азы</a:t>
            </a:r>
            <a:r>
              <a:rPr lang="ru-RU" sz="1000" dirty="0" smtClean="0"/>
              <a:t> </a:t>
            </a:r>
            <a:r>
              <a:rPr lang="ru-RU" sz="1000" dirty="0" err="1" smtClean="0"/>
              <a:t>оон-даа</a:t>
            </a:r>
            <a:r>
              <a:rPr lang="ru-RU" sz="1000" dirty="0" smtClean="0"/>
              <a:t> </a:t>
            </a:r>
            <a:r>
              <a:rPr lang="ru-RU" sz="1000" dirty="0" err="1" smtClean="0"/>
              <a:t>дора</a:t>
            </a:r>
            <a:r>
              <a:rPr lang="ru-RU" sz="1000" dirty="0" smtClean="0"/>
              <a:t> </a:t>
            </a:r>
            <a:r>
              <a:rPr lang="ru-RU" sz="1000" dirty="0" err="1" smtClean="0"/>
              <a:t>чуве</a:t>
            </a:r>
            <a:r>
              <a:rPr lang="ru-RU" sz="1000" dirty="0" smtClean="0"/>
              <a:t> </a:t>
            </a:r>
            <a:r>
              <a:rPr lang="ru-RU" sz="1000" dirty="0" err="1" smtClean="0"/>
              <a:t>кадайынарны</a:t>
            </a:r>
            <a:r>
              <a:rPr lang="ru-RU" sz="1000" dirty="0" smtClean="0"/>
              <a:t> , </a:t>
            </a:r>
            <a:r>
              <a:rPr lang="ru-RU" sz="1000" dirty="0" err="1" smtClean="0"/>
              <a:t>уругларынар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авазын</a:t>
            </a:r>
            <a:r>
              <a:rPr lang="ru-RU" sz="1000" dirty="0" smtClean="0"/>
              <a:t> </a:t>
            </a:r>
            <a:r>
              <a:rPr lang="ru-RU" sz="1000" dirty="0" err="1" smtClean="0"/>
              <a:t>хомудадып</a:t>
            </a:r>
            <a:r>
              <a:rPr lang="ru-RU" sz="1000" dirty="0" smtClean="0"/>
              <a:t>, </a:t>
            </a:r>
            <a:r>
              <a:rPr lang="ru-RU" sz="1000" dirty="0" err="1" smtClean="0"/>
              <a:t>дорамчылап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болзунарза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кижизидилге</a:t>
            </a:r>
            <a:r>
              <a:rPr lang="ru-RU" sz="1000" dirty="0" smtClean="0"/>
              <a:t> </a:t>
            </a:r>
            <a:r>
              <a:rPr lang="ru-RU" sz="1000" dirty="0" err="1" smtClean="0"/>
              <a:t>дугайында</a:t>
            </a:r>
            <a:r>
              <a:rPr lang="ru-RU" sz="1000" dirty="0" smtClean="0"/>
              <a:t> </a:t>
            </a:r>
            <a:r>
              <a:rPr lang="ru-RU" sz="1000" dirty="0" err="1" smtClean="0"/>
              <a:t>бодаан</a:t>
            </a:r>
            <a:r>
              <a:rPr lang="ru-RU" sz="1000" dirty="0" smtClean="0"/>
              <a:t> </a:t>
            </a:r>
            <a:r>
              <a:rPr lang="ru-RU" sz="1000" dirty="0" err="1" smtClean="0"/>
              <a:t>херээ</a:t>
            </a:r>
            <a:r>
              <a:rPr lang="ru-RU" sz="1000" dirty="0" smtClean="0"/>
              <a:t> </a:t>
            </a:r>
            <a:r>
              <a:rPr lang="ru-RU" sz="1000" dirty="0" err="1" smtClean="0"/>
              <a:t>чок</a:t>
            </a:r>
            <a:r>
              <a:rPr lang="ru-RU" sz="1000" dirty="0" smtClean="0"/>
              <a:t>: силе рол </a:t>
            </a:r>
            <a:r>
              <a:rPr lang="ru-RU" sz="1000" dirty="0" err="1" smtClean="0"/>
              <a:t>чоруунар</a:t>
            </a:r>
            <a:r>
              <a:rPr lang="ru-RU" sz="1000" dirty="0" smtClean="0"/>
              <a:t> биле </a:t>
            </a:r>
            <a:r>
              <a:rPr lang="ru-RU" sz="1000" dirty="0" err="1" smtClean="0"/>
              <a:t>уругларынарны</a:t>
            </a:r>
            <a:r>
              <a:rPr lang="ru-RU" sz="1000" dirty="0" smtClean="0"/>
              <a:t> </a:t>
            </a:r>
            <a:r>
              <a:rPr lang="ru-RU" sz="1000" dirty="0" err="1" smtClean="0"/>
              <a:t>кончуг</a:t>
            </a:r>
            <a:r>
              <a:rPr lang="ru-RU" sz="1000" dirty="0" smtClean="0"/>
              <a:t> </a:t>
            </a:r>
            <a:r>
              <a:rPr lang="ru-RU" sz="1000" dirty="0" err="1" smtClean="0"/>
              <a:t>багай</a:t>
            </a:r>
            <a:r>
              <a:rPr lang="ru-RU" sz="1000" dirty="0" smtClean="0"/>
              <a:t> </a:t>
            </a:r>
            <a:r>
              <a:rPr lang="ru-RU" sz="1000" dirty="0" err="1" smtClean="0"/>
              <a:t>кижизидип</a:t>
            </a:r>
            <a:r>
              <a:rPr lang="ru-RU" sz="1000" dirty="0" smtClean="0"/>
              <a:t> </a:t>
            </a:r>
            <a:r>
              <a:rPr lang="ru-RU" sz="1000" dirty="0" err="1" smtClean="0"/>
              <a:t>турарынар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ол</a:t>
            </a:r>
            <a:r>
              <a:rPr lang="ru-RU" sz="1000" dirty="0" smtClean="0"/>
              <a:t>. </a:t>
            </a:r>
            <a:r>
              <a:rPr lang="ru-RU" sz="1000" dirty="0" err="1" smtClean="0"/>
              <a:t>Ынчангаш</a:t>
            </a:r>
            <a:r>
              <a:rPr lang="ru-RU" sz="1000" dirty="0" smtClean="0"/>
              <a:t> </a:t>
            </a:r>
            <a:r>
              <a:rPr lang="ru-RU" sz="1000" dirty="0" err="1" smtClean="0"/>
              <a:t>силерге</a:t>
            </a:r>
            <a:r>
              <a:rPr lang="ru-RU" sz="1000" dirty="0" smtClean="0"/>
              <a:t> </a:t>
            </a:r>
            <a:r>
              <a:rPr lang="ru-RU" sz="1000" dirty="0" err="1" smtClean="0"/>
              <a:t>кандыг-даа</a:t>
            </a:r>
            <a:r>
              <a:rPr lang="ru-RU" sz="1000" dirty="0" smtClean="0"/>
              <a:t> </a:t>
            </a:r>
            <a:r>
              <a:rPr lang="ru-RU" sz="1000" dirty="0" err="1" smtClean="0"/>
              <a:t>ажыктыг</a:t>
            </a:r>
            <a:r>
              <a:rPr lang="ru-RU" sz="1000" dirty="0" smtClean="0"/>
              <a:t> суме </a:t>
            </a:r>
            <a:r>
              <a:rPr lang="ru-RU" sz="1000" dirty="0" err="1" smtClean="0"/>
              <a:t>дуза</a:t>
            </a:r>
            <a:r>
              <a:rPr lang="ru-RU" sz="1000" dirty="0" smtClean="0"/>
              <a:t> </a:t>
            </a:r>
            <a:r>
              <a:rPr lang="ru-RU" sz="1000" dirty="0" err="1" smtClean="0"/>
              <a:t>болбас</a:t>
            </a:r>
            <a:r>
              <a:rPr lang="ru-RU" sz="1000" dirty="0" smtClean="0"/>
              <a:t>!</a:t>
            </a:r>
            <a:endParaRPr lang="ru-RU" sz="1000" dirty="0" smtClean="0"/>
          </a:p>
          <a:p>
            <a:pPr marL="0" indent="0"/>
            <a:r>
              <a:rPr lang="ru-RU" sz="1000" dirty="0" err="1" smtClean="0"/>
              <a:t>Бодунардан</a:t>
            </a:r>
            <a:r>
              <a:rPr lang="ru-RU" sz="1000" dirty="0" smtClean="0"/>
              <a:t> </a:t>
            </a:r>
            <a:r>
              <a:rPr lang="ru-RU" sz="1000" dirty="0" err="1" smtClean="0"/>
              <a:t>негелделиинер</a:t>
            </a:r>
            <a:r>
              <a:rPr lang="ru-RU" sz="1000" dirty="0" smtClean="0"/>
              <a:t>, </a:t>
            </a:r>
            <a:r>
              <a:rPr lang="ru-RU" sz="1000" dirty="0" err="1" smtClean="0"/>
              <a:t>ог-буленерни</a:t>
            </a:r>
            <a:r>
              <a:rPr lang="ru-RU" sz="1000" dirty="0" smtClean="0"/>
              <a:t> </a:t>
            </a:r>
            <a:r>
              <a:rPr lang="ru-RU" sz="1000" dirty="0" err="1" smtClean="0"/>
              <a:t>хундулээринер</a:t>
            </a:r>
            <a:r>
              <a:rPr lang="ru-RU" sz="1000" dirty="0" smtClean="0"/>
              <a:t>, </a:t>
            </a:r>
            <a:r>
              <a:rPr lang="ru-RU" sz="1000" dirty="0" err="1" smtClean="0"/>
              <a:t>бодунарнын</a:t>
            </a:r>
            <a:r>
              <a:rPr lang="ru-RU" sz="1000" dirty="0" smtClean="0"/>
              <a:t> </a:t>
            </a:r>
            <a:r>
              <a:rPr lang="ru-RU" sz="1000" dirty="0" err="1" smtClean="0"/>
              <a:t>базымынар</a:t>
            </a:r>
            <a:r>
              <a:rPr lang="ru-RU" sz="1000" dirty="0" smtClean="0"/>
              <a:t> </a:t>
            </a:r>
            <a:r>
              <a:rPr lang="ru-RU" sz="1000" dirty="0" err="1" smtClean="0"/>
              <a:t>бурузун</a:t>
            </a:r>
            <a:r>
              <a:rPr lang="ru-RU" sz="1000" dirty="0" smtClean="0"/>
              <a:t> </a:t>
            </a:r>
            <a:r>
              <a:rPr lang="ru-RU" sz="1000" dirty="0" err="1" smtClean="0"/>
              <a:t>хынамчалыг</a:t>
            </a:r>
            <a:r>
              <a:rPr lang="ru-RU" sz="1000" dirty="0" smtClean="0"/>
              <a:t> </a:t>
            </a:r>
            <a:r>
              <a:rPr lang="ru-RU" sz="1000" dirty="0" err="1" smtClean="0"/>
              <a:t>эскерип</a:t>
            </a:r>
            <a:r>
              <a:rPr lang="ru-RU" sz="1000" dirty="0" smtClean="0"/>
              <a:t> </a:t>
            </a:r>
            <a:r>
              <a:rPr lang="ru-RU" sz="1000" dirty="0" err="1" smtClean="0"/>
              <a:t>чоруурунар</a:t>
            </a:r>
            <a:r>
              <a:rPr lang="ru-RU" sz="1000" dirty="0" smtClean="0"/>
              <a:t> – </a:t>
            </a:r>
            <a:r>
              <a:rPr lang="ru-RU" sz="1000" dirty="0" err="1" smtClean="0"/>
              <a:t>ол</a:t>
            </a:r>
            <a:r>
              <a:rPr lang="ru-RU" sz="1000" dirty="0" smtClean="0"/>
              <a:t> </a:t>
            </a:r>
            <a:r>
              <a:rPr lang="ru-RU" sz="1000" dirty="0" err="1" smtClean="0"/>
              <a:t>дээрге</a:t>
            </a:r>
            <a:r>
              <a:rPr lang="ru-RU" sz="1000" dirty="0" smtClean="0"/>
              <a:t> </a:t>
            </a:r>
            <a:r>
              <a:rPr lang="ru-RU" sz="1000" dirty="0" err="1" smtClean="0"/>
              <a:t>эн-не</a:t>
            </a:r>
            <a:r>
              <a:rPr lang="ru-RU" sz="1000" dirty="0" smtClean="0"/>
              <a:t> </a:t>
            </a:r>
            <a:r>
              <a:rPr lang="ru-RU" sz="1000" dirty="0" err="1" smtClean="0"/>
              <a:t>бир</a:t>
            </a:r>
            <a:r>
              <a:rPr lang="ru-RU" sz="1000" dirty="0" smtClean="0"/>
              <a:t> </a:t>
            </a:r>
            <a:r>
              <a:rPr lang="ru-RU" sz="1000" dirty="0" err="1" smtClean="0"/>
              <a:t>дугаар</a:t>
            </a:r>
            <a:r>
              <a:rPr lang="ru-RU" sz="1000" dirty="0" smtClean="0"/>
              <a:t> база </a:t>
            </a:r>
            <a:r>
              <a:rPr lang="ru-RU" sz="1000" dirty="0" err="1" smtClean="0"/>
              <a:t>эн-не</a:t>
            </a:r>
            <a:r>
              <a:rPr lang="ru-RU" sz="1000" dirty="0" smtClean="0"/>
              <a:t> кол </a:t>
            </a:r>
            <a:r>
              <a:rPr lang="ru-RU" sz="1000" dirty="0" err="1" smtClean="0"/>
              <a:t>кижизидилгенин</a:t>
            </a:r>
            <a:r>
              <a:rPr lang="ru-RU" sz="1000" dirty="0" smtClean="0"/>
              <a:t> </a:t>
            </a:r>
            <a:r>
              <a:rPr lang="ru-RU" sz="1000" dirty="0" err="1" smtClean="0"/>
              <a:t>аргазы</a:t>
            </a:r>
            <a:r>
              <a:rPr lang="ru-RU" sz="1000" dirty="0" smtClean="0"/>
              <a:t> </a:t>
            </a:r>
            <a:r>
              <a:rPr lang="ru-RU" sz="1000" dirty="0" err="1" smtClean="0"/>
              <a:t>болур</a:t>
            </a:r>
            <a:r>
              <a:rPr lang="ru-RU" sz="1000" dirty="0" smtClean="0"/>
              <a:t>.</a:t>
            </a:r>
            <a:endParaRPr lang="ru-RU" sz="1000" dirty="0" smtClean="0"/>
          </a:p>
          <a:p>
            <a:pPr>
              <a:buNone/>
            </a:pP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9067</Words>
  <Application>WPS Presentation</Application>
  <PresentationFormat>Экран (4:3)</PresentationFormat>
  <Paragraphs>180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Office Theme</vt:lpstr>
      <vt:lpstr>Өг-бүле кижиниң сүзүү</vt:lpstr>
      <vt:lpstr>PowerPoint 演示文稿</vt:lpstr>
      <vt:lpstr>Хундулел аттар:</vt:lpstr>
      <vt:lpstr>Ава кижи:</vt:lpstr>
      <vt:lpstr>Ада кижи:</vt:lpstr>
      <vt:lpstr>                      «Ава» деп сос Адаар, бижиир, номчуурга-даа, «Ава» деп сос аажок белен. Ынчангаштын авам сенээ ынак болган урен-дир мен.</vt:lpstr>
      <vt:lpstr>Улегер домактар </vt:lpstr>
      <vt:lpstr>PowerPoint 演示文稿</vt:lpstr>
      <vt:lpstr>Ада-иеге беседа: Ог-булеге кижизидилгенин кол сорулгалары.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Ог-буле кижинин сузуу</dc:title>
  <dc:creator/>
  <cp:lastModifiedBy>111</cp:lastModifiedBy>
  <cp:revision>38</cp:revision>
  <dcterms:created xsi:type="dcterms:W3CDTF">2023-05-05T06:58:27Z</dcterms:created>
  <dcterms:modified xsi:type="dcterms:W3CDTF">2023-05-05T07:26:08Z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57F26D12524E44389C2F78A3C74AB217</vt:lpwstr>
  </property>
  <property fmtid="{D5CDD505-2E9C-101B-9397-08002B2CF9AE}" pid="3" name="KSOProductBuildVer">
    <vt:lpwstr>1049-11.2.0.11537</vt:lpwstr>
  </property>
</Properties>
</file>